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0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8" r:id="rId1"/>
    <p:sldMasterId id="2147483797" r:id="rId2"/>
    <p:sldMasterId id="2147484204" r:id="rId3"/>
    <p:sldMasterId id="2147484240" r:id="rId4"/>
    <p:sldMasterId id="2147484522" r:id="rId5"/>
    <p:sldMasterId id="2147484547" r:id="rId6"/>
    <p:sldMasterId id="2147484560" r:id="rId7"/>
    <p:sldMasterId id="2147484617" r:id="rId8"/>
    <p:sldMasterId id="2147484647" r:id="rId9"/>
    <p:sldMasterId id="2147484659" r:id="rId10"/>
    <p:sldMasterId id="2147484671" r:id="rId11"/>
    <p:sldMasterId id="2147484683" r:id="rId12"/>
  </p:sldMasterIdLst>
  <p:notesMasterIdLst>
    <p:notesMasterId r:id="rId36"/>
  </p:notesMasterIdLst>
  <p:sldIdLst>
    <p:sldId id="450" r:id="rId13"/>
    <p:sldId id="809" r:id="rId14"/>
    <p:sldId id="800" r:id="rId15"/>
    <p:sldId id="804" r:id="rId16"/>
    <p:sldId id="423" r:id="rId17"/>
    <p:sldId id="541" r:id="rId18"/>
    <p:sldId id="797" r:id="rId19"/>
    <p:sldId id="699" r:id="rId20"/>
    <p:sldId id="784" r:id="rId21"/>
    <p:sldId id="803" r:id="rId22"/>
    <p:sldId id="767" r:id="rId23"/>
    <p:sldId id="644" r:id="rId24"/>
    <p:sldId id="517" r:id="rId25"/>
    <p:sldId id="714" r:id="rId26"/>
    <p:sldId id="764" r:id="rId27"/>
    <p:sldId id="545" r:id="rId28"/>
    <p:sldId id="781" r:id="rId29"/>
    <p:sldId id="805" r:id="rId30"/>
    <p:sldId id="390" r:id="rId31"/>
    <p:sldId id="807" r:id="rId32"/>
    <p:sldId id="806" r:id="rId33"/>
    <p:sldId id="808" r:id="rId34"/>
    <p:sldId id="39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us Sukoco" initials="AS" lastIdx="1" clrIdx="0">
    <p:extLst>
      <p:ext uri="{19B8F6BF-5375-455C-9EA6-DF929625EA0E}">
        <p15:presenceInfo xmlns:p15="http://schemas.microsoft.com/office/powerpoint/2012/main" userId="S::AgusSukoco@apsipusat.org::6ed040a1-f8c9-4a04-acd4-5f93c5cab8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EBEB"/>
    <a:srgbClr val="FFFF99"/>
    <a:srgbClr val="FFFF66"/>
    <a:srgbClr val="FFE7E7"/>
    <a:srgbClr val="0066FF"/>
    <a:srgbClr val="0000FF"/>
    <a:srgbClr val="FFF7F7"/>
    <a:srgbClr val="FFC5C5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9T03:16:01.176" idx="1">
    <p:pos x="576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3959A-BA13-4A6E-B51D-6430B6D1B236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598EFF47-AB9A-4E3D-A439-9D1B696DF04F}">
      <dgm:prSet phldrT="[Text]" custT="1"/>
      <dgm:spPr/>
      <dgm:t>
        <a:bodyPr/>
        <a:lstStyle/>
        <a:p>
          <a:r>
            <a:rPr lang="en-US" sz="1200" dirty="0"/>
            <a:t>PENGAWAS SEKOLAH PENGERAK</a:t>
          </a:r>
        </a:p>
        <a:p>
          <a:r>
            <a:rPr lang="en-US" sz="1200" dirty="0"/>
            <a:t>PERUBAHAN</a:t>
          </a:r>
        </a:p>
      </dgm:t>
    </dgm:pt>
    <dgm:pt modelId="{1C415828-3EEF-40F6-9445-4DB4DA031C01}" type="parTrans" cxnId="{7F1E043C-A7D7-4EC7-821F-0C413640246D}">
      <dgm:prSet/>
      <dgm:spPr/>
      <dgm:t>
        <a:bodyPr/>
        <a:lstStyle/>
        <a:p>
          <a:endParaRPr lang="en-US" sz="1200"/>
        </a:p>
      </dgm:t>
    </dgm:pt>
    <dgm:pt modelId="{2F0766F3-B4B6-4D52-9A08-5A8FD8265D19}" type="sibTrans" cxnId="{7F1E043C-A7D7-4EC7-821F-0C413640246D}">
      <dgm:prSet/>
      <dgm:spPr/>
      <dgm:t>
        <a:bodyPr/>
        <a:lstStyle/>
        <a:p>
          <a:endParaRPr lang="en-US" sz="1200"/>
        </a:p>
      </dgm:t>
    </dgm:pt>
    <dgm:pt modelId="{9F47E033-2BF2-4217-A348-0607898B2BC5}">
      <dgm:prSet phldrT="[Text]" custT="1"/>
      <dgm:spPr/>
      <dgm:t>
        <a:bodyPr/>
        <a:lstStyle/>
        <a:p>
          <a:r>
            <a:rPr lang="en-US" sz="1200" dirty="0"/>
            <a:t>KEPALA SEKOLAH</a:t>
          </a:r>
        </a:p>
        <a:p>
          <a:r>
            <a:rPr lang="en-US" sz="1200" dirty="0"/>
            <a:t>PENGERAK</a:t>
          </a:r>
        </a:p>
      </dgm:t>
    </dgm:pt>
    <dgm:pt modelId="{001F309B-AD0A-4028-BCFE-9B86F0DCD7FC}" type="parTrans" cxnId="{8247F3BF-9DFA-4DC6-9FC1-FC8E7439A5B3}">
      <dgm:prSet/>
      <dgm:spPr/>
      <dgm:t>
        <a:bodyPr/>
        <a:lstStyle/>
        <a:p>
          <a:endParaRPr lang="en-US" sz="1200"/>
        </a:p>
      </dgm:t>
    </dgm:pt>
    <dgm:pt modelId="{3BCC4169-5804-4072-8268-28D036C1C6EB}" type="sibTrans" cxnId="{8247F3BF-9DFA-4DC6-9FC1-FC8E7439A5B3}">
      <dgm:prSet/>
      <dgm:spPr/>
      <dgm:t>
        <a:bodyPr/>
        <a:lstStyle/>
        <a:p>
          <a:endParaRPr lang="en-US" sz="1200"/>
        </a:p>
      </dgm:t>
    </dgm:pt>
    <dgm:pt modelId="{BB664075-9F0F-4E31-A4F7-9EA090FFF2DE}">
      <dgm:prSet phldrT="[Text]" custT="1"/>
      <dgm:spPr/>
      <dgm:t>
        <a:bodyPr/>
        <a:lstStyle/>
        <a:p>
          <a:r>
            <a:rPr lang="en-US" sz="1200" dirty="0"/>
            <a:t>GURU</a:t>
          </a:r>
        </a:p>
        <a:p>
          <a:r>
            <a:rPr lang="en-US" sz="1200" dirty="0"/>
            <a:t>PENGGERAK</a:t>
          </a:r>
        </a:p>
      </dgm:t>
    </dgm:pt>
    <dgm:pt modelId="{1B115E6D-93FA-4A86-B64B-A518ED8BAA6D}" type="parTrans" cxnId="{BC95879D-292E-464D-9CE3-EC5E474BA738}">
      <dgm:prSet/>
      <dgm:spPr/>
      <dgm:t>
        <a:bodyPr/>
        <a:lstStyle/>
        <a:p>
          <a:endParaRPr lang="en-US" sz="1200"/>
        </a:p>
      </dgm:t>
    </dgm:pt>
    <dgm:pt modelId="{7141E377-43A9-40CD-8ACD-32678871BF61}" type="sibTrans" cxnId="{BC95879D-292E-464D-9CE3-EC5E474BA738}">
      <dgm:prSet/>
      <dgm:spPr/>
      <dgm:t>
        <a:bodyPr/>
        <a:lstStyle/>
        <a:p>
          <a:endParaRPr lang="en-US" sz="1200"/>
        </a:p>
      </dgm:t>
    </dgm:pt>
    <dgm:pt modelId="{72CB5D67-65F4-4905-8BD5-FF8A5DE607DC}" type="pres">
      <dgm:prSet presAssocID="{FE83959A-BA13-4A6E-B51D-6430B6D1B23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4C75BC1-7DAD-49D9-966B-E7E92BF1A6BD}" type="pres">
      <dgm:prSet presAssocID="{598EFF47-AB9A-4E3D-A439-9D1B696DF04F}" presName="gear1" presStyleLbl="node1" presStyleIdx="0" presStyleCnt="3">
        <dgm:presLayoutVars>
          <dgm:chMax val="1"/>
          <dgm:bulletEnabled val="1"/>
        </dgm:presLayoutVars>
      </dgm:prSet>
      <dgm:spPr/>
    </dgm:pt>
    <dgm:pt modelId="{044FA938-06A4-4A3E-ACE0-974A913B0BBB}" type="pres">
      <dgm:prSet presAssocID="{598EFF47-AB9A-4E3D-A439-9D1B696DF04F}" presName="gear1srcNode" presStyleLbl="node1" presStyleIdx="0" presStyleCnt="3"/>
      <dgm:spPr/>
    </dgm:pt>
    <dgm:pt modelId="{8BA8B436-8A87-46AB-B269-5990307B4D16}" type="pres">
      <dgm:prSet presAssocID="{598EFF47-AB9A-4E3D-A439-9D1B696DF04F}" presName="gear1dstNode" presStyleLbl="node1" presStyleIdx="0" presStyleCnt="3"/>
      <dgm:spPr/>
    </dgm:pt>
    <dgm:pt modelId="{A2A00AEB-D756-4425-980C-DF883510F032}" type="pres">
      <dgm:prSet presAssocID="{9F47E033-2BF2-4217-A348-0607898B2BC5}" presName="gear2" presStyleLbl="node1" presStyleIdx="1" presStyleCnt="3" custScaleX="117943">
        <dgm:presLayoutVars>
          <dgm:chMax val="1"/>
          <dgm:bulletEnabled val="1"/>
        </dgm:presLayoutVars>
      </dgm:prSet>
      <dgm:spPr/>
    </dgm:pt>
    <dgm:pt modelId="{95CA7004-2D7D-4F46-9A00-3B4DFDB0A571}" type="pres">
      <dgm:prSet presAssocID="{9F47E033-2BF2-4217-A348-0607898B2BC5}" presName="gear2srcNode" presStyleLbl="node1" presStyleIdx="1" presStyleCnt="3"/>
      <dgm:spPr/>
    </dgm:pt>
    <dgm:pt modelId="{9186049F-D69D-4EC0-963F-77570D03677D}" type="pres">
      <dgm:prSet presAssocID="{9F47E033-2BF2-4217-A348-0607898B2BC5}" presName="gear2dstNode" presStyleLbl="node1" presStyleIdx="1" presStyleCnt="3"/>
      <dgm:spPr/>
    </dgm:pt>
    <dgm:pt modelId="{534CAFF9-572E-4E2D-970E-6B34D8C5280F}" type="pres">
      <dgm:prSet presAssocID="{BB664075-9F0F-4E31-A4F7-9EA090FFF2DE}" presName="gear3" presStyleLbl="node1" presStyleIdx="2" presStyleCnt="3"/>
      <dgm:spPr/>
    </dgm:pt>
    <dgm:pt modelId="{FB405C99-0FCF-488A-8197-4D0B2E00ED43}" type="pres">
      <dgm:prSet presAssocID="{BB664075-9F0F-4E31-A4F7-9EA090FFF2D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FDBBF49-9B5F-4680-9A64-DB4E9B60E1F8}" type="pres">
      <dgm:prSet presAssocID="{BB664075-9F0F-4E31-A4F7-9EA090FFF2DE}" presName="gear3srcNode" presStyleLbl="node1" presStyleIdx="2" presStyleCnt="3"/>
      <dgm:spPr/>
    </dgm:pt>
    <dgm:pt modelId="{3F1BFCF8-1DB5-4C84-8294-8985A5FD1B0F}" type="pres">
      <dgm:prSet presAssocID="{BB664075-9F0F-4E31-A4F7-9EA090FFF2DE}" presName="gear3dstNode" presStyleLbl="node1" presStyleIdx="2" presStyleCnt="3"/>
      <dgm:spPr/>
    </dgm:pt>
    <dgm:pt modelId="{CCD70D83-6A81-4CF5-BDDD-4CF65D54A1FF}" type="pres">
      <dgm:prSet presAssocID="{2F0766F3-B4B6-4D52-9A08-5A8FD8265D19}" presName="connector1" presStyleLbl="sibTrans2D1" presStyleIdx="0" presStyleCnt="3"/>
      <dgm:spPr/>
    </dgm:pt>
    <dgm:pt modelId="{BDF9CA96-B5CF-4B46-8D65-5274A98CCE16}" type="pres">
      <dgm:prSet presAssocID="{3BCC4169-5804-4072-8268-28D036C1C6EB}" presName="connector2" presStyleLbl="sibTrans2D1" presStyleIdx="1" presStyleCnt="3"/>
      <dgm:spPr/>
    </dgm:pt>
    <dgm:pt modelId="{B8C20045-0742-44DD-870F-E8D796247D99}" type="pres">
      <dgm:prSet presAssocID="{7141E377-43A9-40CD-8ACD-32678871BF61}" presName="connector3" presStyleLbl="sibTrans2D1" presStyleIdx="2" presStyleCnt="3"/>
      <dgm:spPr/>
    </dgm:pt>
  </dgm:ptLst>
  <dgm:cxnLst>
    <dgm:cxn modelId="{CD0AA92F-9286-4F2E-8A6D-200FBF4D3DCA}" type="presOf" srcId="{598EFF47-AB9A-4E3D-A439-9D1B696DF04F}" destId="{8BA8B436-8A87-46AB-B269-5990307B4D16}" srcOrd="2" destOrd="0" presId="urn:microsoft.com/office/officeart/2005/8/layout/gear1"/>
    <dgm:cxn modelId="{403B9839-37D7-42D1-BF9C-5693AA58A442}" type="presOf" srcId="{9F47E033-2BF2-4217-A348-0607898B2BC5}" destId="{95CA7004-2D7D-4F46-9A00-3B4DFDB0A571}" srcOrd="1" destOrd="0" presId="urn:microsoft.com/office/officeart/2005/8/layout/gear1"/>
    <dgm:cxn modelId="{7F1E043C-A7D7-4EC7-821F-0C413640246D}" srcId="{FE83959A-BA13-4A6E-B51D-6430B6D1B236}" destId="{598EFF47-AB9A-4E3D-A439-9D1B696DF04F}" srcOrd="0" destOrd="0" parTransId="{1C415828-3EEF-40F6-9445-4DB4DA031C01}" sibTransId="{2F0766F3-B4B6-4D52-9A08-5A8FD8265D19}"/>
    <dgm:cxn modelId="{4C9D5C63-C7E4-4F18-AB91-C2D310B863A3}" type="presOf" srcId="{BB664075-9F0F-4E31-A4F7-9EA090FFF2DE}" destId="{FB405C99-0FCF-488A-8197-4D0B2E00ED43}" srcOrd="1" destOrd="0" presId="urn:microsoft.com/office/officeart/2005/8/layout/gear1"/>
    <dgm:cxn modelId="{91B4144A-65BE-4665-A195-2D31EB9047E7}" type="presOf" srcId="{2F0766F3-B4B6-4D52-9A08-5A8FD8265D19}" destId="{CCD70D83-6A81-4CF5-BDDD-4CF65D54A1FF}" srcOrd="0" destOrd="0" presId="urn:microsoft.com/office/officeart/2005/8/layout/gear1"/>
    <dgm:cxn modelId="{B39E7B79-D347-4384-AE5B-D141F08ABF0C}" type="presOf" srcId="{9F47E033-2BF2-4217-A348-0607898B2BC5}" destId="{9186049F-D69D-4EC0-963F-77570D03677D}" srcOrd="2" destOrd="0" presId="urn:microsoft.com/office/officeart/2005/8/layout/gear1"/>
    <dgm:cxn modelId="{AC7C6D99-A949-4194-9009-DA1942C729F3}" type="presOf" srcId="{BB664075-9F0F-4E31-A4F7-9EA090FFF2DE}" destId="{3F1BFCF8-1DB5-4C84-8294-8985A5FD1B0F}" srcOrd="3" destOrd="0" presId="urn:microsoft.com/office/officeart/2005/8/layout/gear1"/>
    <dgm:cxn modelId="{4A5D439A-DC83-4227-9DCB-A93B30AD8553}" type="presOf" srcId="{BB664075-9F0F-4E31-A4F7-9EA090FFF2DE}" destId="{4FDBBF49-9B5F-4680-9A64-DB4E9B60E1F8}" srcOrd="2" destOrd="0" presId="urn:microsoft.com/office/officeart/2005/8/layout/gear1"/>
    <dgm:cxn modelId="{BC95879D-292E-464D-9CE3-EC5E474BA738}" srcId="{FE83959A-BA13-4A6E-B51D-6430B6D1B236}" destId="{BB664075-9F0F-4E31-A4F7-9EA090FFF2DE}" srcOrd="2" destOrd="0" parTransId="{1B115E6D-93FA-4A86-B64B-A518ED8BAA6D}" sibTransId="{7141E377-43A9-40CD-8ACD-32678871BF61}"/>
    <dgm:cxn modelId="{8247F3BF-9DFA-4DC6-9FC1-FC8E7439A5B3}" srcId="{FE83959A-BA13-4A6E-B51D-6430B6D1B236}" destId="{9F47E033-2BF2-4217-A348-0607898B2BC5}" srcOrd="1" destOrd="0" parTransId="{001F309B-AD0A-4028-BCFE-9B86F0DCD7FC}" sibTransId="{3BCC4169-5804-4072-8268-28D036C1C6EB}"/>
    <dgm:cxn modelId="{0DBF04C4-2C69-4F1E-B6D4-5C38405AF4C1}" type="presOf" srcId="{7141E377-43A9-40CD-8ACD-32678871BF61}" destId="{B8C20045-0742-44DD-870F-E8D796247D99}" srcOrd="0" destOrd="0" presId="urn:microsoft.com/office/officeart/2005/8/layout/gear1"/>
    <dgm:cxn modelId="{668BEDC6-5FD9-4707-8C63-21084AF72B35}" type="presOf" srcId="{BB664075-9F0F-4E31-A4F7-9EA090FFF2DE}" destId="{534CAFF9-572E-4E2D-970E-6B34D8C5280F}" srcOrd="0" destOrd="0" presId="urn:microsoft.com/office/officeart/2005/8/layout/gear1"/>
    <dgm:cxn modelId="{9D7250C8-4910-4D5E-B500-90D31027AFFC}" type="presOf" srcId="{598EFF47-AB9A-4E3D-A439-9D1B696DF04F}" destId="{04C75BC1-7DAD-49D9-966B-E7E92BF1A6BD}" srcOrd="0" destOrd="0" presId="urn:microsoft.com/office/officeart/2005/8/layout/gear1"/>
    <dgm:cxn modelId="{ED04C6CB-0E89-4633-A467-A366AAC344D8}" type="presOf" srcId="{3BCC4169-5804-4072-8268-28D036C1C6EB}" destId="{BDF9CA96-B5CF-4B46-8D65-5274A98CCE16}" srcOrd="0" destOrd="0" presId="urn:microsoft.com/office/officeart/2005/8/layout/gear1"/>
    <dgm:cxn modelId="{73D810E4-2372-44AC-A801-9E3036B680F7}" type="presOf" srcId="{FE83959A-BA13-4A6E-B51D-6430B6D1B236}" destId="{72CB5D67-65F4-4905-8BD5-FF8A5DE607DC}" srcOrd="0" destOrd="0" presId="urn:microsoft.com/office/officeart/2005/8/layout/gear1"/>
    <dgm:cxn modelId="{3FCCEAEC-AF4D-4EE4-B217-8CCDAA0CD16A}" type="presOf" srcId="{598EFF47-AB9A-4E3D-A439-9D1B696DF04F}" destId="{044FA938-06A4-4A3E-ACE0-974A913B0BBB}" srcOrd="1" destOrd="0" presId="urn:microsoft.com/office/officeart/2005/8/layout/gear1"/>
    <dgm:cxn modelId="{D770D2F8-E998-4921-8E10-B7DE756FF13C}" type="presOf" srcId="{9F47E033-2BF2-4217-A348-0607898B2BC5}" destId="{A2A00AEB-D756-4425-980C-DF883510F032}" srcOrd="0" destOrd="0" presId="urn:microsoft.com/office/officeart/2005/8/layout/gear1"/>
    <dgm:cxn modelId="{106FEFC5-4D3A-418D-9039-A77C4EFCC1F1}" type="presParOf" srcId="{72CB5D67-65F4-4905-8BD5-FF8A5DE607DC}" destId="{04C75BC1-7DAD-49D9-966B-E7E92BF1A6BD}" srcOrd="0" destOrd="0" presId="urn:microsoft.com/office/officeart/2005/8/layout/gear1"/>
    <dgm:cxn modelId="{6FE2E891-C5CA-4B86-82C8-9B823BFEF59C}" type="presParOf" srcId="{72CB5D67-65F4-4905-8BD5-FF8A5DE607DC}" destId="{044FA938-06A4-4A3E-ACE0-974A913B0BBB}" srcOrd="1" destOrd="0" presId="urn:microsoft.com/office/officeart/2005/8/layout/gear1"/>
    <dgm:cxn modelId="{10EE92BF-9359-47A7-A1B9-A557D30A5BF6}" type="presParOf" srcId="{72CB5D67-65F4-4905-8BD5-FF8A5DE607DC}" destId="{8BA8B436-8A87-46AB-B269-5990307B4D16}" srcOrd="2" destOrd="0" presId="urn:microsoft.com/office/officeart/2005/8/layout/gear1"/>
    <dgm:cxn modelId="{C267201D-B582-4D54-8281-79E028E81793}" type="presParOf" srcId="{72CB5D67-65F4-4905-8BD5-FF8A5DE607DC}" destId="{A2A00AEB-D756-4425-980C-DF883510F032}" srcOrd="3" destOrd="0" presId="urn:microsoft.com/office/officeart/2005/8/layout/gear1"/>
    <dgm:cxn modelId="{80AE90BD-A8AB-4894-AD4B-8F123D1BE099}" type="presParOf" srcId="{72CB5D67-65F4-4905-8BD5-FF8A5DE607DC}" destId="{95CA7004-2D7D-4F46-9A00-3B4DFDB0A571}" srcOrd="4" destOrd="0" presId="urn:microsoft.com/office/officeart/2005/8/layout/gear1"/>
    <dgm:cxn modelId="{60CDAB66-5F18-44DE-BCCF-A531639C1F72}" type="presParOf" srcId="{72CB5D67-65F4-4905-8BD5-FF8A5DE607DC}" destId="{9186049F-D69D-4EC0-963F-77570D03677D}" srcOrd="5" destOrd="0" presId="urn:microsoft.com/office/officeart/2005/8/layout/gear1"/>
    <dgm:cxn modelId="{DEBE900F-1883-454B-B669-938F63741C19}" type="presParOf" srcId="{72CB5D67-65F4-4905-8BD5-FF8A5DE607DC}" destId="{534CAFF9-572E-4E2D-970E-6B34D8C5280F}" srcOrd="6" destOrd="0" presId="urn:microsoft.com/office/officeart/2005/8/layout/gear1"/>
    <dgm:cxn modelId="{2C7D5DBD-64DF-422C-A9A4-A45DFF63CB53}" type="presParOf" srcId="{72CB5D67-65F4-4905-8BD5-FF8A5DE607DC}" destId="{FB405C99-0FCF-488A-8197-4D0B2E00ED43}" srcOrd="7" destOrd="0" presId="urn:microsoft.com/office/officeart/2005/8/layout/gear1"/>
    <dgm:cxn modelId="{D796467C-1CF4-4A62-9634-DEF7828F5EE7}" type="presParOf" srcId="{72CB5D67-65F4-4905-8BD5-FF8A5DE607DC}" destId="{4FDBBF49-9B5F-4680-9A64-DB4E9B60E1F8}" srcOrd="8" destOrd="0" presId="urn:microsoft.com/office/officeart/2005/8/layout/gear1"/>
    <dgm:cxn modelId="{D11B7675-B09C-4C1D-8F9F-966A2769665B}" type="presParOf" srcId="{72CB5D67-65F4-4905-8BD5-FF8A5DE607DC}" destId="{3F1BFCF8-1DB5-4C84-8294-8985A5FD1B0F}" srcOrd="9" destOrd="0" presId="urn:microsoft.com/office/officeart/2005/8/layout/gear1"/>
    <dgm:cxn modelId="{CB89D4EC-76DA-4226-AA2D-8DCC830B4816}" type="presParOf" srcId="{72CB5D67-65F4-4905-8BD5-FF8A5DE607DC}" destId="{CCD70D83-6A81-4CF5-BDDD-4CF65D54A1FF}" srcOrd="10" destOrd="0" presId="urn:microsoft.com/office/officeart/2005/8/layout/gear1"/>
    <dgm:cxn modelId="{D9D123BB-6631-42CC-A937-7F21F386BF5C}" type="presParOf" srcId="{72CB5D67-65F4-4905-8BD5-FF8A5DE607DC}" destId="{BDF9CA96-B5CF-4B46-8D65-5274A98CCE16}" srcOrd="11" destOrd="0" presId="urn:microsoft.com/office/officeart/2005/8/layout/gear1"/>
    <dgm:cxn modelId="{67A850B3-1988-4A05-8996-D087D31CDE54}" type="presParOf" srcId="{72CB5D67-65F4-4905-8BD5-FF8A5DE607DC}" destId="{B8C20045-0742-44DD-870F-E8D796247D99}" srcOrd="12" destOrd="0" presId="urn:microsoft.com/office/officeart/2005/8/layout/gear1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DF643B-7EDE-4623-892F-77BFC8AF2E0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7313CAF-15E1-4648-A606-C3CD11CCD6C1}">
      <dgm:prSet phldrT="[Text]" custT="1"/>
      <dgm:spPr>
        <a:xfrm>
          <a:off x="791615" y="3820860"/>
          <a:ext cx="3704180" cy="1138489"/>
        </a:xfrm>
        <a:noFill/>
        <a:ln>
          <a:noFill/>
        </a:ln>
        <a:effectLst/>
      </dgm:spPr>
      <dgm:t>
        <a:bodyPr/>
        <a:lstStyle/>
        <a:p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"/>
            <a:cs typeface=""/>
          </a:endParaRPr>
        </a:p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- </a:t>
          </a:r>
          <a:r>
            <a:rPr lang="en-US" sz="1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Sekretariat</a:t>
          </a: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APSI</a:t>
          </a:r>
        </a:p>
      </dgm:t>
    </dgm:pt>
    <dgm:pt modelId="{4C9354EB-8C5E-4C12-A33B-ACBDE6828697}" type="parTrans" cxnId="{F4FBC4FB-8089-448F-9E6B-5AD41FBF0400}">
      <dgm:prSet/>
      <dgm:spPr/>
      <dgm:t>
        <a:bodyPr/>
        <a:lstStyle/>
        <a:p>
          <a:endParaRPr lang="en-US"/>
        </a:p>
      </dgm:t>
    </dgm:pt>
    <dgm:pt modelId="{FA7CDB21-C2B3-4054-9321-5E4EB92AE180}" type="sibTrans" cxnId="{F4FBC4FB-8089-448F-9E6B-5AD41FBF0400}">
      <dgm:prSet/>
      <dgm:spPr/>
      <dgm:t>
        <a:bodyPr/>
        <a:lstStyle/>
        <a:p>
          <a:endParaRPr lang="en-US"/>
        </a:p>
      </dgm:t>
    </dgm:pt>
    <dgm:pt modelId="{5A64E396-8995-42CB-89DA-3F5016EF0E1A}">
      <dgm:prSet phldrT="[Text]" custT="1"/>
      <dgm:spPr>
        <a:xfrm>
          <a:off x="3428992" y="2454268"/>
          <a:ext cx="4267186" cy="1497731"/>
        </a:xfrm>
        <a:noFill/>
        <a:ln>
          <a:noFill/>
        </a:ln>
        <a:effectLst/>
      </dgm:spPr>
      <dgm:t>
        <a:bodyPr/>
        <a:lstStyle/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 </a:t>
          </a:r>
          <a:r>
            <a:rPr lang="en-US" sz="1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Sosialisasi</a:t>
          </a: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</a:t>
          </a:r>
        </a:p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 di </a:t>
          </a:r>
          <a:r>
            <a:rPr lang="en-US" sz="1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seluruh</a:t>
          </a: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</a:t>
          </a:r>
          <a:r>
            <a:rPr lang="en-US" sz="1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Provinsi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"/>
            <a:cs typeface=""/>
          </a:endParaRPr>
        </a:p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-POLA PENGAWASAN</a:t>
          </a:r>
        </a:p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 DIGITAL</a:t>
          </a:r>
        </a:p>
        <a:p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"/>
            <a:cs typeface=""/>
          </a:endParaRPr>
        </a:p>
      </dgm:t>
    </dgm:pt>
    <dgm:pt modelId="{3571A756-4B54-42FE-B815-58F588B90DB0}" type="parTrans" cxnId="{D869822E-F8A0-4204-9167-93C5328D2AAF}">
      <dgm:prSet/>
      <dgm:spPr/>
      <dgm:t>
        <a:bodyPr/>
        <a:lstStyle/>
        <a:p>
          <a:endParaRPr lang="en-US"/>
        </a:p>
      </dgm:t>
    </dgm:pt>
    <dgm:pt modelId="{B30396B7-B208-41B3-8916-9A56747D685B}" type="sibTrans" cxnId="{D869822E-F8A0-4204-9167-93C5328D2AAF}">
      <dgm:prSet/>
      <dgm:spPr/>
      <dgm:t>
        <a:bodyPr/>
        <a:lstStyle/>
        <a:p>
          <a:endParaRPr lang="en-US"/>
        </a:p>
      </dgm:t>
    </dgm:pt>
    <dgm:pt modelId="{95147D61-C6C0-4A80-9B8A-A7C4CF4434DA}">
      <dgm:prSet phldrT="[Text]" custT="1"/>
      <dgm:spPr>
        <a:xfrm>
          <a:off x="6781795" y="2427024"/>
          <a:ext cx="2437810" cy="2532325"/>
        </a:xfrm>
        <a:noFill/>
        <a:ln>
          <a:noFill/>
        </a:ln>
        <a:effectLst/>
      </dgm:spPr>
      <dgm:t>
        <a:bodyPr/>
        <a:lstStyle/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 DIGITALISASI   PENGAWASAN</a:t>
          </a:r>
        </a:p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 PENGAWASAN BERBASIS LMS</a:t>
          </a:r>
        </a:p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 PENGEMBANGAN APLIKASI</a:t>
          </a:r>
        </a:p>
        <a:p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  DAN DIGITALISASI</a:t>
          </a:r>
        </a:p>
      </dgm:t>
    </dgm:pt>
    <dgm:pt modelId="{D37EF11F-6573-42AE-A4E1-521FE73E4A53}" type="parTrans" cxnId="{8049C232-632D-4515-B30E-D845CB94A054}">
      <dgm:prSet/>
      <dgm:spPr/>
      <dgm:t>
        <a:bodyPr/>
        <a:lstStyle/>
        <a:p>
          <a:endParaRPr lang="en-US"/>
        </a:p>
      </dgm:t>
    </dgm:pt>
    <dgm:pt modelId="{A7EDEDA4-C3A7-4F0D-A104-EDB099AB548F}" type="sibTrans" cxnId="{8049C232-632D-4515-B30E-D845CB94A054}">
      <dgm:prSet/>
      <dgm:spPr/>
      <dgm:t>
        <a:bodyPr/>
        <a:lstStyle/>
        <a:p>
          <a:endParaRPr lang="en-US"/>
        </a:p>
      </dgm:t>
    </dgm:pt>
    <dgm:pt modelId="{76F1C63A-D6EE-4D20-A79F-771726BD9277}" type="pres">
      <dgm:prSet presAssocID="{4ADF643B-7EDE-4623-892F-77BFC8AF2E03}" presName="arrowDiagram" presStyleCnt="0">
        <dgm:presLayoutVars>
          <dgm:chMax val="5"/>
          <dgm:dir/>
          <dgm:resizeHandles val="exact"/>
        </dgm:presLayoutVars>
      </dgm:prSet>
      <dgm:spPr/>
    </dgm:pt>
    <dgm:pt modelId="{882EC232-1BE7-44D5-B6C5-7D145916C995}" type="pres">
      <dgm:prSet presAssocID="{4ADF643B-7EDE-4623-892F-77BFC8AF2E03}" presName="arrow" presStyleLbl="bgShp" presStyleIdx="0" presStyleCnt="1"/>
      <dgm:spPr>
        <a:xfrm>
          <a:off x="718820" y="0"/>
          <a:ext cx="7934960" cy="4959350"/>
        </a:xfrm>
        <a:prstGeom prst="swooshArrow">
          <a:avLst>
            <a:gd name="adj1" fmla="val 25000"/>
            <a:gd name="adj2" fmla="val 25000"/>
          </a:avLst>
        </a:prstGeom>
        <a:solidFill>
          <a:srgbClr val="8064A2">
            <a:lumMod val="60000"/>
            <a:lumOff val="40000"/>
          </a:srgbClr>
        </a:solidFill>
        <a:ln>
          <a:noFill/>
        </a:ln>
        <a:effectLst/>
      </dgm:spPr>
    </dgm:pt>
    <dgm:pt modelId="{DF2D63FE-1BB3-4434-A171-FDDA4B6ABCD7}" type="pres">
      <dgm:prSet presAssocID="{4ADF643B-7EDE-4623-892F-77BFC8AF2E03}" presName="arrowDiagram3" presStyleCnt="0"/>
      <dgm:spPr/>
    </dgm:pt>
    <dgm:pt modelId="{F756FE2E-7F31-4A29-B503-7C08EB623E84}" type="pres">
      <dgm:prSet presAssocID="{97313CAF-15E1-4648-A606-C3CD11CCD6C1}" presName="bullet3a" presStyleLbl="node1" presStyleIdx="0" presStyleCnt="3" custLinFactX="200000" custLinFactY="-117716" custLinFactNeighborX="295024" custLinFactNeighborY="-200000"/>
      <dgm:spPr>
        <a:xfrm>
          <a:off x="1726559" y="3422943"/>
          <a:ext cx="206308" cy="206308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8F0929BA-05D8-4786-90B9-B86307E0AD4A}" type="pres">
      <dgm:prSet presAssocID="{97313CAF-15E1-4648-A606-C3CD11CCD6C1}" presName="textBox3a" presStyleLbl="revTx" presStyleIdx="0" presStyleCnt="3" custScaleX="126642" custScaleY="79434" custLinFactNeighborX="6612" custLinFactNeighborY="-63144">
        <dgm:presLayoutVars>
          <dgm:bulletEnabled val="1"/>
        </dgm:presLayoutVars>
      </dgm:prSet>
      <dgm:spPr>
        <a:prstGeom prst="rect">
          <a:avLst/>
        </a:prstGeom>
      </dgm:spPr>
    </dgm:pt>
    <dgm:pt modelId="{9E949E26-3FB2-4707-B23A-7FC230C96407}" type="pres">
      <dgm:prSet presAssocID="{5A64E396-8995-42CB-89DA-3F5016EF0E1A}" presName="bullet3b" presStyleLbl="node1" presStyleIdx="1" presStyleCnt="3" custLinFactX="200000" custLinFactY="-24759" custLinFactNeighborX="213716" custLinFactNeighborY="-100000"/>
      <dgm:spPr>
        <a:xfrm>
          <a:off x="4191001" y="1806573"/>
          <a:ext cx="372943" cy="37294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FD53F91-0384-41DC-87CC-1759EBB42BC3}" type="pres">
      <dgm:prSet presAssocID="{5A64E396-8995-42CB-89DA-3F5016EF0E1A}" presName="textBox3b" presStyleLbl="revTx" presStyleIdx="1" presStyleCnt="3" custScaleX="148099" custScaleY="55515" custLinFactNeighborX="45230" custLinFactNeighborY="-30299">
        <dgm:presLayoutVars>
          <dgm:bulletEnabled val="1"/>
        </dgm:presLayoutVars>
      </dgm:prSet>
      <dgm:spPr>
        <a:prstGeom prst="rect">
          <a:avLst/>
        </a:prstGeom>
      </dgm:spPr>
    </dgm:pt>
    <dgm:pt modelId="{DC36B803-AE62-4712-9639-A43FB9FE32F3}" type="pres">
      <dgm:prSet presAssocID="{95147D61-C6C0-4A80-9B8A-A7C4CF4434DA}" presName="bullet3c" presStyleLbl="node1" presStyleIdx="2" presStyleCnt="3" custLinFactX="100000" custLinFactNeighborX="191082" custLinFactNeighborY="-44712"/>
      <dgm:spPr>
        <a:xfrm>
          <a:off x="6934201" y="835191"/>
          <a:ext cx="515772" cy="515772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805552B-1638-4D50-8EBB-0E36035DFF79}" type="pres">
      <dgm:prSet presAssocID="{95147D61-C6C0-4A80-9B8A-A7C4CF4434DA}" presName="textBox3c" presStyleLbl="revTx" presStyleIdx="2" presStyleCnt="3" custScaleX="158536" custScaleY="73470" custLinFactNeighborX="59199" custLinFactNeighborY="12486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D869822E-F8A0-4204-9167-93C5328D2AAF}" srcId="{4ADF643B-7EDE-4623-892F-77BFC8AF2E03}" destId="{5A64E396-8995-42CB-89DA-3F5016EF0E1A}" srcOrd="1" destOrd="0" parTransId="{3571A756-4B54-42FE-B815-58F588B90DB0}" sibTransId="{B30396B7-B208-41B3-8916-9A56747D685B}"/>
    <dgm:cxn modelId="{8049C232-632D-4515-B30E-D845CB94A054}" srcId="{4ADF643B-7EDE-4623-892F-77BFC8AF2E03}" destId="{95147D61-C6C0-4A80-9B8A-A7C4CF4434DA}" srcOrd="2" destOrd="0" parTransId="{D37EF11F-6573-42AE-A4E1-521FE73E4A53}" sibTransId="{A7EDEDA4-C3A7-4F0D-A104-EDB099AB548F}"/>
    <dgm:cxn modelId="{BE08CF5F-3B6C-4FBA-8E3A-AA21027A1183}" type="presOf" srcId="{4ADF643B-7EDE-4623-892F-77BFC8AF2E03}" destId="{76F1C63A-D6EE-4D20-A79F-771726BD9277}" srcOrd="0" destOrd="0" presId="urn:microsoft.com/office/officeart/2005/8/layout/arrow2"/>
    <dgm:cxn modelId="{4E8FC79D-3595-4B2C-992E-6594AEFFA36A}" type="presOf" srcId="{5A64E396-8995-42CB-89DA-3F5016EF0E1A}" destId="{4FD53F91-0384-41DC-87CC-1759EBB42BC3}" srcOrd="0" destOrd="0" presId="urn:microsoft.com/office/officeart/2005/8/layout/arrow2"/>
    <dgm:cxn modelId="{F7A668D9-7E33-4BED-8B9B-61DB1508B2BA}" type="presOf" srcId="{97313CAF-15E1-4648-A606-C3CD11CCD6C1}" destId="{8F0929BA-05D8-4786-90B9-B86307E0AD4A}" srcOrd="0" destOrd="0" presId="urn:microsoft.com/office/officeart/2005/8/layout/arrow2"/>
    <dgm:cxn modelId="{1240FCED-A879-47E7-BCAB-79904D386F80}" type="presOf" srcId="{95147D61-C6C0-4A80-9B8A-A7C4CF4434DA}" destId="{6805552B-1638-4D50-8EBB-0E36035DFF79}" srcOrd="0" destOrd="0" presId="urn:microsoft.com/office/officeart/2005/8/layout/arrow2"/>
    <dgm:cxn modelId="{F4FBC4FB-8089-448F-9E6B-5AD41FBF0400}" srcId="{4ADF643B-7EDE-4623-892F-77BFC8AF2E03}" destId="{97313CAF-15E1-4648-A606-C3CD11CCD6C1}" srcOrd="0" destOrd="0" parTransId="{4C9354EB-8C5E-4C12-A33B-ACBDE6828697}" sibTransId="{FA7CDB21-C2B3-4054-9321-5E4EB92AE180}"/>
    <dgm:cxn modelId="{16F2A995-5F0D-4699-BACA-373042ECE005}" type="presParOf" srcId="{76F1C63A-D6EE-4D20-A79F-771726BD9277}" destId="{882EC232-1BE7-44D5-B6C5-7D145916C995}" srcOrd="0" destOrd="0" presId="urn:microsoft.com/office/officeart/2005/8/layout/arrow2"/>
    <dgm:cxn modelId="{83ED04BF-D4AC-468C-9061-7C03140BEDFB}" type="presParOf" srcId="{76F1C63A-D6EE-4D20-A79F-771726BD9277}" destId="{DF2D63FE-1BB3-4434-A171-FDDA4B6ABCD7}" srcOrd="1" destOrd="0" presId="urn:microsoft.com/office/officeart/2005/8/layout/arrow2"/>
    <dgm:cxn modelId="{670CCE31-6D2B-4D7C-8541-FF7222AE659F}" type="presParOf" srcId="{DF2D63FE-1BB3-4434-A171-FDDA4B6ABCD7}" destId="{F756FE2E-7F31-4A29-B503-7C08EB623E84}" srcOrd="0" destOrd="0" presId="urn:microsoft.com/office/officeart/2005/8/layout/arrow2"/>
    <dgm:cxn modelId="{E18AEDD5-716D-4FB3-93BB-0F69CCB44B6A}" type="presParOf" srcId="{DF2D63FE-1BB3-4434-A171-FDDA4B6ABCD7}" destId="{8F0929BA-05D8-4786-90B9-B86307E0AD4A}" srcOrd="1" destOrd="0" presId="urn:microsoft.com/office/officeart/2005/8/layout/arrow2"/>
    <dgm:cxn modelId="{C73C55D5-E7F3-4169-BB01-8FBF7A1E0BDA}" type="presParOf" srcId="{DF2D63FE-1BB3-4434-A171-FDDA4B6ABCD7}" destId="{9E949E26-3FB2-4707-B23A-7FC230C96407}" srcOrd="2" destOrd="0" presId="urn:microsoft.com/office/officeart/2005/8/layout/arrow2"/>
    <dgm:cxn modelId="{6F934CFF-0783-4CF4-80CE-740F74EC88A4}" type="presParOf" srcId="{DF2D63FE-1BB3-4434-A171-FDDA4B6ABCD7}" destId="{4FD53F91-0384-41DC-87CC-1759EBB42BC3}" srcOrd="3" destOrd="0" presId="urn:microsoft.com/office/officeart/2005/8/layout/arrow2"/>
    <dgm:cxn modelId="{0AE7F8D6-4D95-4428-A7BF-B8EE548B9334}" type="presParOf" srcId="{DF2D63FE-1BB3-4434-A171-FDDA4B6ABCD7}" destId="{DC36B803-AE62-4712-9639-A43FB9FE32F3}" srcOrd="4" destOrd="0" presId="urn:microsoft.com/office/officeart/2005/8/layout/arrow2"/>
    <dgm:cxn modelId="{E1D548A9-4C9E-4C42-8454-8C476A8FE105}" type="presParOf" srcId="{DF2D63FE-1BB3-4434-A171-FDDA4B6ABCD7}" destId="{6805552B-1638-4D50-8EBB-0E36035DFF7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75BC1-7DAD-49D9-966B-E7E92BF1A6BD}">
      <dsp:nvSpPr>
        <dsp:cNvPr id="0" name=""/>
        <dsp:cNvSpPr/>
      </dsp:nvSpPr>
      <dsp:spPr>
        <a:xfrm>
          <a:off x="2463233" y="1833899"/>
          <a:ext cx="2241433" cy="224143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PENGAWAS SEKOLAH PENGERAK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PERUBAHAN</a:t>
          </a:r>
        </a:p>
      </dsp:txBody>
      <dsp:txXfrm>
        <a:off x="2913861" y="2358944"/>
        <a:ext cx="1340177" cy="1152143"/>
      </dsp:txXfrm>
    </dsp:sp>
    <dsp:sp modelId="{A2A00AEB-D756-4425-980C-DF883510F032}">
      <dsp:nvSpPr>
        <dsp:cNvPr id="0" name=""/>
        <dsp:cNvSpPr/>
      </dsp:nvSpPr>
      <dsp:spPr>
        <a:xfrm>
          <a:off x="1012879" y="1304106"/>
          <a:ext cx="1922628" cy="163013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KEPALA SEKOLAH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PENGERAK</a:t>
          </a:r>
        </a:p>
      </dsp:txBody>
      <dsp:txXfrm>
        <a:off x="1465787" y="1716977"/>
        <a:ext cx="1016812" cy="804391"/>
      </dsp:txXfrm>
    </dsp:sp>
    <dsp:sp modelId="{534CAFF9-572E-4E2D-970E-6B34D8C5280F}">
      <dsp:nvSpPr>
        <dsp:cNvPr id="0" name=""/>
        <dsp:cNvSpPr/>
      </dsp:nvSpPr>
      <dsp:spPr>
        <a:xfrm rot="20700000">
          <a:off x="2072167" y="179481"/>
          <a:ext cx="1597197" cy="159719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GURU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PENGGERAK</a:t>
          </a:r>
        </a:p>
      </dsp:txBody>
      <dsp:txXfrm rot="-20700000">
        <a:off x="2422480" y="529793"/>
        <a:ext cx="896573" cy="896573"/>
      </dsp:txXfrm>
    </dsp:sp>
    <dsp:sp modelId="{CCD70D83-6A81-4CF5-BDDD-4CF65D54A1FF}">
      <dsp:nvSpPr>
        <dsp:cNvPr id="0" name=""/>
        <dsp:cNvSpPr/>
      </dsp:nvSpPr>
      <dsp:spPr>
        <a:xfrm>
          <a:off x="2289583" y="1496409"/>
          <a:ext cx="2869034" cy="2869034"/>
        </a:xfrm>
        <a:prstGeom prst="circularArrow">
          <a:avLst>
            <a:gd name="adj1" fmla="val 4687"/>
            <a:gd name="adj2" fmla="val 299029"/>
            <a:gd name="adj3" fmla="val 2513365"/>
            <a:gd name="adj4" fmla="val 1586732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9CA96-B5CF-4B46-8D65-5274A98CCE16}">
      <dsp:nvSpPr>
        <dsp:cNvPr id="0" name=""/>
        <dsp:cNvSpPr/>
      </dsp:nvSpPr>
      <dsp:spPr>
        <a:xfrm>
          <a:off x="870433" y="943930"/>
          <a:ext cx="2084532" cy="20845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0045-0742-44DD-870F-E8D796247D99}">
      <dsp:nvSpPr>
        <dsp:cNvPr id="0" name=""/>
        <dsp:cNvSpPr/>
      </dsp:nvSpPr>
      <dsp:spPr>
        <a:xfrm>
          <a:off x="1702719" y="-169854"/>
          <a:ext cx="2247546" cy="22475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EC232-1BE7-44D5-B6C5-7D145916C995}">
      <dsp:nvSpPr>
        <dsp:cNvPr id="0" name=""/>
        <dsp:cNvSpPr/>
      </dsp:nvSpPr>
      <dsp:spPr>
        <a:xfrm>
          <a:off x="598791" y="0"/>
          <a:ext cx="6609985" cy="4131241"/>
        </a:xfrm>
        <a:prstGeom prst="swooshArrow">
          <a:avLst>
            <a:gd name="adj1" fmla="val 25000"/>
            <a:gd name="adj2" fmla="val 25000"/>
          </a:avLst>
        </a:prstGeom>
        <a:solidFill>
          <a:srgbClr val="8064A2">
            <a:lumMod val="60000"/>
            <a:lumOff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6FE2E-7F31-4A29-B503-7C08EB623E84}">
      <dsp:nvSpPr>
        <dsp:cNvPr id="0" name=""/>
        <dsp:cNvSpPr/>
      </dsp:nvSpPr>
      <dsp:spPr>
        <a:xfrm>
          <a:off x="2289006" y="2305357"/>
          <a:ext cx="171859" cy="171859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929BA-05D8-4786-90B9-B86307E0AD4A}">
      <dsp:nvSpPr>
        <dsp:cNvPr id="0" name=""/>
        <dsp:cNvSpPr/>
      </dsp:nvSpPr>
      <dsp:spPr>
        <a:xfrm>
          <a:off x="1420862" y="2306189"/>
          <a:ext cx="1950447" cy="948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065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"/>
            <a:cs typeface="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- </a:t>
          </a:r>
          <a:r>
            <a:rPr lang="en-US" sz="1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Sekretariat</a:t>
          </a: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APSI</a:t>
          </a:r>
        </a:p>
      </dsp:txBody>
      <dsp:txXfrm>
        <a:off x="1420862" y="2306189"/>
        <a:ext cx="1950447" cy="948385"/>
      </dsp:txXfrm>
    </dsp:sp>
    <dsp:sp modelId="{9E949E26-3FB2-4707-B23A-7FC230C96407}">
      <dsp:nvSpPr>
        <dsp:cNvPr id="0" name=""/>
        <dsp:cNvSpPr/>
      </dsp:nvSpPr>
      <dsp:spPr>
        <a:xfrm>
          <a:off x="4240540" y="1340923"/>
          <a:ext cx="310669" cy="310669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53F91-0384-41DC-87CC-1759EBB42BC3}">
      <dsp:nvSpPr>
        <dsp:cNvPr id="0" name=""/>
        <dsp:cNvSpPr/>
      </dsp:nvSpPr>
      <dsp:spPr>
        <a:xfrm>
          <a:off x="3446592" y="1702784"/>
          <a:ext cx="2349437" cy="1247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1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 </a:t>
          </a:r>
          <a:r>
            <a:rPr lang="en-US" sz="1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Sosialisasi</a:t>
          </a: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 di </a:t>
          </a:r>
          <a:r>
            <a:rPr lang="en-US" sz="1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seluruh</a:t>
          </a: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</a:t>
          </a:r>
          <a:r>
            <a:rPr lang="en-US" sz="1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Provinsi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"/>
            <a:cs typeface="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-POLA PENGAWASAN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 DIGITAL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"/>
            <a:cs typeface=""/>
          </a:endParaRPr>
        </a:p>
      </dsp:txBody>
      <dsp:txXfrm>
        <a:off x="3446592" y="1702784"/>
        <a:ext cx="2349437" cy="1247641"/>
      </dsp:txXfrm>
    </dsp:sp>
    <dsp:sp modelId="{DC36B803-AE62-4712-9639-A43FB9FE32F3}">
      <dsp:nvSpPr>
        <dsp:cNvPr id="0" name=""/>
        <dsp:cNvSpPr/>
      </dsp:nvSpPr>
      <dsp:spPr>
        <a:xfrm>
          <a:off x="6030238" y="853099"/>
          <a:ext cx="429649" cy="429649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5552B-1638-4D50-8EBB-0E36035DFF79}">
      <dsp:nvSpPr>
        <dsp:cNvPr id="0" name=""/>
        <dsp:cNvSpPr/>
      </dsp:nvSpPr>
      <dsp:spPr>
        <a:xfrm>
          <a:off x="5292559" y="1999394"/>
          <a:ext cx="2515009" cy="2109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662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 DIGITALISASI   PENGAWASAN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 PENGAWASAN BERBASIS LMS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- PENGEMBANGAN APLIKASI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"/>
              <a:cs typeface=""/>
            </a:rPr>
            <a:t>   DAN DIGITALISASI</a:t>
          </a:r>
        </a:p>
      </dsp:txBody>
      <dsp:txXfrm>
        <a:off x="5292559" y="1999394"/>
        <a:ext cx="2515009" cy="2109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ED67D-1EFD-4C84-B2C3-73C83B33BA33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06C6F-5A29-48E7-A6B8-4F4505BB1C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D7C04-E495-4D1C-96F2-39FBCB2D98B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0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D7C04-E495-4D1C-96F2-39FBCB2D98B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318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810DD-DF6C-45C8-9A01-2FD031B6F2F7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064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06C6F-5A29-48E7-A6B8-4F4505BB1C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7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7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871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14"/>
          <p:cNvSpPr>
            <a:spLocks noGrp="1"/>
          </p:cNvSpPr>
          <p:nvPr>
            <p:ph type="pic" sz="quarter" idx="18"/>
          </p:nvPr>
        </p:nvSpPr>
        <p:spPr>
          <a:xfrm flipH="1">
            <a:off x="1" y="-26983"/>
            <a:ext cx="2544128" cy="6771704"/>
          </a:xfrm>
          <a:custGeom>
            <a:avLst/>
            <a:gdLst>
              <a:gd name="connsiteX0" fmla="*/ 6504164 w 6504164"/>
              <a:gd name="connsiteY0" fmla="*/ 0 h 12984756"/>
              <a:gd name="connsiteX1" fmla="*/ 6504164 w 6504164"/>
              <a:gd name="connsiteY1" fmla="*/ 12984756 h 12984756"/>
              <a:gd name="connsiteX2" fmla="*/ 0 w 6504164"/>
              <a:gd name="connsiteY2" fmla="*/ 6492378 h 1298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04164" h="12984756">
                <a:moveTo>
                  <a:pt x="6504164" y="0"/>
                </a:moveTo>
                <a:lnTo>
                  <a:pt x="6504164" y="12984756"/>
                </a:lnTo>
                <a:lnTo>
                  <a:pt x="0" y="64923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300" dirty="0"/>
            </a:lvl1pPr>
          </a:lstStyle>
          <a:p>
            <a:pPr lvl="0" algn="ctr"/>
            <a:endParaRPr lang="ru-RU" dirty="0"/>
          </a:p>
        </p:txBody>
      </p:sp>
      <p:sp>
        <p:nvSpPr>
          <p:cNvPr id="9" name="Рисунок 24"/>
          <p:cNvSpPr>
            <a:spLocks noGrp="1"/>
          </p:cNvSpPr>
          <p:nvPr>
            <p:ph type="pic" sz="quarter" idx="19"/>
          </p:nvPr>
        </p:nvSpPr>
        <p:spPr>
          <a:xfrm>
            <a:off x="197994" y="0"/>
            <a:ext cx="4833028" cy="3216016"/>
          </a:xfrm>
          <a:custGeom>
            <a:avLst/>
            <a:gdLst>
              <a:gd name="connsiteX0" fmla="*/ 0 w 20634911"/>
              <a:gd name="connsiteY0" fmla="*/ 0 h 10298758"/>
              <a:gd name="connsiteX1" fmla="*/ 6330712 w 20634911"/>
              <a:gd name="connsiteY1" fmla="*/ 0 h 10298758"/>
              <a:gd name="connsiteX2" fmla="*/ 10317454 w 20634911"/>
              <a:gd name="connsiteY2" fmla="*/ 3979520 h 10298758"/>
              <a:gd name="connsiteX3" fmla="*/ 14304200 w 20634911"/>
              <a:gd name="connsiteY3" fmla="*/ 0 h 10298758"/>
              <a:gd name="connsiteX4" fmla="*/ 20634911 w 20634911"/>
              <a:gd name="connsiteY4" fmla="*/ 0 h 10298758"/>
              <a:gd name="connsiteX5" fmla="*/ 10317454 w 20634911"/>
              <a:gd name="connsiteY5" fmla="*/ 10298758 h 1029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34911" h="10298758">
                <a:moveTo>
                  <a:pt x="0" y="0"/>
                </a:moveTo>
                <a:lnTo>
                  <a:pt x="6330712" y="0"/>
                </a:lnTo>
                <a:lnTo>
                  <a:pt x="10317454" y="3979520"/>
                </a:lnTo>
                <a:lnTo>
                  <a:pt x="14304200" y="0"/>
                </a:lnTo>
                <a:lnTo>
                  <a:pt x="20634911" y="0"/>
                </a:lnTo>
                <a:lnTo>
                  <a:pt x="10317454" y="102987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300" dirty="0"/>
            </a:lvl1pPr>
          </a:lstStyle>
          <a:p>
            <a:pPr lvl="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1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4"/>
          <p:cNvSpPr>
            <a:spLocks noGrp="1"/>
          </p:cNvSpPr>
          <p:nvPr>
            <p:ph type="pic" sz="quarter" idx="20"/>
          </p:nvPr>
        </p:nvSpPr>
        <p:spPr>
          <a:xfrm>
            <a:off x="4004974" y="1"/>
            <a:ext cx="5022231" cy="3341917"/>
          </a:xfrm>
          <a:custGeom>
            <a:avLst/>
            <a:gdLst>
              <a:gd name="connsiteX0" fmla="*/ 0 w 20634911"/>
              <a:gd name="connsiteY0" fmla="*/ 0 h 10298758"/>
              <a:gd name="connsiteX1" fmla="*/ 6330712 w 20634911"/>
              <a:gd name="connsiteY1" fmla="*/ 0 h 10298758"/>
              <a:gd name="connsiteX2" fmla="*/ 10317454 w 20634911"/>
              <a:gd name="connsiteY2" fmla="*/ 3979520 h 10298758"/>
              <a:gd name="connsiteX3" fmla="*/ 14304200 w 20634911"/>
              <a:gd name="connsiteY3" fmla="*/ 0 h 10298758"/>
              <a:gd name="connsiteX4" fmla="*/ 20634911 w 20634911"/>
              <a:gd name="connsiteY4" fmla="*/ 0 h 10298758"/>
              <a:gd name="connsiteX5" fmla="*/ 10317454 w 20634911"/>
              <a:gd name="connsiteY5" fmla="*/ 10298758 h 1029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34911" h="10298758">
                <a:moveTo>
                  <a:pt x="0" y="0"/>
                </a:moveTo>
                <a:lnTo>
                  <a:pt x="6330712" y="0"/>
                </a:lnTo>
                <a:lnTo>
                  <a:pt x="10317454" y="3979520"/>
                </a:lnTo>
                <a:lnTo>
                  <a:pt x="14304200" y="0"/>
                </a:lnTo>
                <a:lnTo>
                  <a:pt x="20634911" y="0"/>
                </a:lnTo>
                <a:lnTo>
                  <a:pt x="10317454" y="102987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300" dirty="0"/>
            </a:lvl1pPr>
          </a:lstStyle>
          <a:p>
            <a:pPr lvl="0" algn="ctr"/>
            <a:endParaRPr lang="ru-RU" dirty="0"/>
          </a:p>
        </p:txBody>
      </p:sp>
      <p:sp>
        <p:nvSpPr>
          <p:cNvPr id="7" name="Рисунок 14"/>
          <p:cNvSpPr>
            <a:spLocks noGrp="1"/>
          </p:cNvSpPr>
          <p:nvPr>
            <p:ph type="pic" sz="quarter" idx="21"/>
          </p:nvPr>
        </p:nvSpPr>
        <p:spPr>
          <a:xfrm>
            <a:off x="6672086" y="38510"/>
            <a:ext cx="2544128" cy="6771704"/>
          </a:xfrm>
          <a:custGeom>
            <a:avLst/>
            <a:gdLst>
              <a:gd name="connsiteX0" fmla="*/ 6504164 w 6504164"/>
              <a:gd name="connsiteY0" fmla="*/ 0 h 12984756"/>
              <a:gd name="connsiteX1" fmla="*/ 6504164 w 6504164"/>
              <a:gd name="connsiteY1" fmla="*/ 12984756 h 12984756"/>
              <a:gd name="connsiteX2" fmla="*/ 0 w 6504164"/>
              <a:gd name="connsiteY2" fmla="*/ 6492378 h 1298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04164" h="12984756">
                <a:moveTo>
                  <a:pt x="6504164" y="0"/>
                </a:moveTo>
                <a:lnTo>
                  <a:pt x="6504164" y="12984756"/>
                </a:lnTo>
                <a:lnTo>
                  <a:pt x="0" y="64923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300" dirty="0"/>
            </a:lvl1pPr>
          </a:lstStyle>
          <a:p>
            <a:pPr lvl="0" algn="ctr"/>
            <a:endParaRPr lang="ru-RU" dirty="0"/>
          </a:p>
        </p:txBody>
      </p:sp>
      <p:sp>
        <p:nvSpPr>
          <p:cNvPr id="8" name="Рисунок 10"/>
          <p:cNvSpPr>
            <a:spLocks noGrp="1"/>
          </p:cNvSpPr>
          <p:nvPr>
            <p:ph type="pic" sz="quarter" idx="22" hasCustomPrompt="1"/>
          </p:nvPr>
        </p:nvSpPr>
        <p:spPr>
          <a:xfrm>
            <a:off x="3994242" y="3501801"/>
            <a:ext cx="5043695" cy="3356200"/>
          </a:xfrm>
          <a:custGeom>
            <a:avLst/>
            <a:gdLst>
              <a:gd name="connsiteX0" fmla="*/ 6725364 w 13450730"/>
              <a:gd name="connsiteY0" fmla="*/ 0 h 6713177"/>
              <a:gd name="connsiteX1" fmla="*/ 13450730 w 13450730"/>
              <a:gd name="connsiteY1" fmla="*/ 6713177 h 6713177"/>
              <a:gd name="connsiteX2" fmla="*/ 0 w 13450730"/>
              <a:gd name="connsiteY2" fmla="*/ 6713177 h 671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0730" h="6713177">
                <a:moveTo>
                  <a:pt x="6725364" y="0"/>
                </a:moveTo>
                <a:lnTo>
                  <a:pt x="13450730" y="6713177"/>
                </a:lnTo>
                <a:lnTo>
                  <a:pt x="0" y="6713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sz="300"/>
            </a:lvl1pPr>
          </a:lstStyle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3528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58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419" y="0"/>
            <a:ext cx="4539803" cy="6858000"/>
          </a:xfrm>
          <a:custGeom>
            <a:avLst/>
            <a:gdLst>
              <a:gd name="connsiteX0" fmla="*/ 0 w 6053070"/>
              <a:gd name="connsiteY0" fmla="*/ 0 h 6858000"/>
              <a:gd name="connsiteX1" fmla="*/ 6053070 w 6053070"/>
              <a:gd name="connsiteY1" fmla="*/ 0 h 6858000"/>
              <a:gd name="connsiteX2" fmla="*/ 6053070 w 6053070"/>
              <a:gd name="connsiteY2" fmla="*/ 6858000 h 6858000"/>
              <a:gd name="connsiteX3" fmla="*/ 0 w 60530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070" h="6858000">
                <a:moveTo>
                  <a:pt x="0" y="0"/>
                </a:moveTo>
                <a:lnTo>
                  <a:pt x="6053070" y="0"/>
                </a:lnTo>
                <a:lnTo>
                  <a:pt x="6053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635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767914"/>
            <a:ext cx="5208373" cy="3632886"/>
          </a:xfrm>
          <a:custGeom>
            <a:avLst/>
            <a:gdLst>
              <a:gd name="connsiteX0" fmla="*/ 0 w 6944497"/>
              <a:gd name="connsiteY0" fmla="*/ 0 h 3632886"/>
              <a:gd name="connsiteX1" fmla="*/ 6944497 w 6944497"/>
              <a:gd name="connsiteY1" fmla="*/ 0 h 3632886"/>
              <a:gd name="connsiteX2" fmla="*/ 6944497 w 6944497"/>
              <a:gd name="connsiteY2" fmla="*/ 3632886 h 3632886"/>
              <a:gd name="connsiteX3" fmla="*/ 0 w 6944497"/>
              <a:gd name="connsiteY3" fmla="*/ 3632886 h 363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4497" h="3632886">
                <a:moveTo>
                  <a:pt x="0" y="0"/>
                </a:moveTo>
                <a:lnTo>
                  <a:pt x="6944497" y="0"/>
                </a:lnTo>
                <a:lnTo>
                  <a:pt x="6944497" y="3632886"/>
                </a:lnTo>
                <a:lnTo>
                  <a:pt x="0" y="36328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929449" y="513774"/>
            <a:ext cx="4800600" cy="2870032"/>
          </a:xfrm>
          <a:custGeom>
            <a:avLst/>
            <a:gdLst>
              <a:gd name="connsiteX0" fmla="*/ 0 w 6400800"/>
              <a:gd name="connsiteY0" fmla="*/ 0 h 2870032"/>
              <a:gd name="connsiteX1" fmla="*/ 6400800 w 6400800"/>
              <a:gd name="connsiteY1" fmla="*/ 0 h 2870032"/>
              <a:gd name="connsiteX2" fmla="*/ 6400800 w 6400800"/>
              <a:gd name="connsiteY2" fmla="*/ 2870032 h 2870032"/>
              <a:gd name="connsiteX3" fmla="*/ 1927654 w 6400800"/>
              <a:gd name="connsiteY3" fmla="*/ 2870032 h 2870032"/>
              <a:gd name="connsiteX4" fmla="*/ 1927654 w 6400800"/>
              <a:gd name="connsiteY4" fmla="*/ 2031717 h 2870032"/>
              <a:gd name="connsiteX5" fmla="*/ 0 w 6400800"/>
              <a:gd name="connsiteY5" fmla="*/ 2031717 h 287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2870032">
                <a:moveTo>
                  <a:pt x="0" y="0"/>
                </a:moveTo>
                <a:lnTo>
                  <a:pt x="6400800" y="0"/>
                </a:lnTo>
                <a:lnTo>
                  <a:pt x="6400800" y="2870032"/>
                </a:lnTo>
                <a:lnTo>
                  <a:pt x="1927654" y="2870032"/>
                </a:lnTo>
                <a:lnTo>
                  <a:pt x="1927654" y="2031717"/>
                </a:lnTo>
                <a:lnTo>
                  <a:pt x="0" y="2031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568413"/>
            <a:ext cx="3048000" cy="3064475"/>
          </a:xfrm>
          <a:custGeom>
            <a:avLst/>
            <a:gdLst>
              <a:gd name="connsiteX0" fmla="*/ 0 w 4064000"/>
              <a:gd name="connsiteY0" fmla="*/ 0 h 3064475"/>
              <a:gd name="connsiteX1" fmla="*/ 4064000 w 4064000"/>
              <a:gd name="connsiteY1" fmla="*/ 0 h 3064475"/>
              <a:gd name="connsiteX2" fmla="*/ 4064000 w 4064000"/>
              <a:gd name="connsiteY2" fmla="*/ 3064475 h 3064475"/>
              <a:gd name="connsiteX3" fmla="*/ 0 w 4064000"/>
              <a:gd name="connsiteY3" fmla="*/ 3064475 h 306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064475">
                <a:moveTo>
                  <a:pt x="0" y="0"/>
                </a:moveTo>
                <a:lnTo>
                  <a:pt x="4064000" y="0"/>
                </a:lnTo>
                <a:lnTo>
                  <a:pt x="4064000" y="3064475"/>
                </a:lnTo>
                <a:lnTo>
                  <a:pt x="0" y="306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048000" y="568413"/>
            <a:ext cx="3048000" cy="3064475"/>
          </a:xfrm>
          <a:custGeom>
            <a:avLst/>
            <a:gdLst>
              <a:gd name="connsiteX0" fmla="*/ 0 w 4064000"/>
              <a:gd name="connsiteY0" fmla="*/ 0 h 3064475"/>
              <a:gd name="connsiteX1" fmla="*/ 4064000 w 4064000"/>
              <a:gd name="connsiteY1" fmla="*/ 0 h 3064475"/>
              <a:gd name="connsiteX2" fmla="*/ 4064000 w 4064000"/>
              <a:gd name="connsiteY2" fmla="*/ 3064475 h 3064475"/>
              <a:gd name="connsiteX3" fmla="*/ 0 w 4064000"/>
              <a:gd name="connsiteY3" fmla="*/ 3064475 h 306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064475">
                <a:moveTo>
                  <a:pt x="0" y="0"/>
                </a:moveTo>
                <a:lnTo>
                  <a:pt x="4064000" y="0"/>
                </a:lnTo>
                <a:lnTo>
                  <a:pt x="4064000" y="3064475"/>
                </a:lnTo>
                <a:lnTo>
                  <a:pt x="0" y="306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96000" y="568412"/>
            <a:ext cx="3048000" cy="3064475"/>
          </a:xfrm>
          <a:custGeom>
            <a:avLst/>
            <a:gdLst>
              <a:gd name="connsiteX0" fmla="*/ 0 w 4064000"/>
              <a:gd name="connsiteY0" fmla="*/ 0 h 3064475"/>
              <a:gd name="connsiteX1" fmla="*/ 4064000 w 4064000"/>
              <a:gd name="connsiteY1" fmla="*/ 0 h 3064475"/>
              <a:gd name="connsiteX2" fmla="*/ 4064000 w 4064000"/>
              <a:gd name="connsiteY2" fmla="*/ 3064475 h 3064475"/>
              <a:gd name="connsiteX3" fmla="*/ 0 w 4064000"/>
              <a:gd name="connsiteY3" fmla="*/ 3064475 h 306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064475">
                <a:moveTo>
                  <a:pt x="0" y="0"/>
                </a:moveTo>
                <a:lnTo>
                  <a:pt x="4064000" y="0"/>
                </a:lnTo>
                <a:lnTo>
                  <a:pt x="4064000" y="3064475"/>
                </a:lnTo>
                <a:lnTo>
                  <a:pt x="0" y="306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869180" y="762001"/>
            <a:ext cx="4061460" cy="5262880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7069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828096" y="1167702"/>
            <a:ext cx="3987744" cy="371925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0924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87489" y="-1494744"/>
            <a:ext cx="2232422" cy="29749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87488" y="1887085"/>
            <a:ext cx="2232422" cy="29749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87488" y="5268913"/>
            <a:ext cx="2232422" cy="29749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216485" y="1621646"/>
            <a:ext cx="2711032" cy="3614709"/>
          </a:xfrm>
          <a:custGeom>
            <a:avLst/>
            <a:gdLst>
              <a:gd name="connsiteX0" fmla="*/ 1809311 w 3614709"/>
              <a:gd name="connsiteY0" fmla="*/ 1 h 3614709"/>
              <a:gd name="connsiteX1" fmla="*/ 2494898 w 3614709"/>
              <a:gd name="connsiteY1" fmla="*/ 284850 h 3614709"/>
              <a:gd name="connsiteX2" fmla="*/ 3331344 w 3614709"/>
              <a:gd name="connsiteY2" fmla="*/ 1123108 h 3614709"/>
              <a:gd name="connsiteX3" fmla="*/ 3329860 w 3614709"/>
              <a:gd name="connsiteY3" fmla="*/ 2494898 h 3614709"/>
              <a:gd name="connsiteX4" fmla="*/ 2491602 w 3614709"/>
              <a:gd name="connsiteY4" fmla="*/ 3331344 h 3614709"/>
              <a:gd name="connsiteX5" fmla="*/ 1119813 w 3614709"/>
              <a:gd name="connsiteY5" fmla="*/ 3329860 h 3614709"/>
              <a:gd name="connsiteX6" fmla="*/ 283366 w 3614709"/>
              <a:gd name="connsiteY6" fmla="*/ 2491602 h 3614709"/>
              <a:gd name="connsiteX7" fmla="*/ 284850 w 3614709"/>
              <a:gd name="connsiteY7" fmla="*/ 1119813 h 3614709"/>
              <a:gd name="connsiteX8" fmla="*/ 1123109 w 3614709"/>
              <a:gd name="connsiteY8" fmla="*/ 283366 h 3614709"/>
              <a:gd name="connsiteX9" fmla="*/ 1809311 w 3614709"/>
              <a:gd name="connsiteY9" fmla="*/ 1 h 361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4709" h="3614709">
                <a:moveTo>
                  <a:pt x="1809311" y="1"/>
                </a:moveTo>
                <a:cubicBezTo>
                  <a:pt x="2057556" y="270"/>
                  <a:pt x="2305698" y="95241"/>
                  <a:pt x="2494898" y="284850"/>
                </a:cubicBezTo>
                <a:lnTo>
                  <a:pt x="3331344" y="1123108"/>
                </a:lnTo>
                <a:cubicBezTo>
                  <a:pt x="3709743" y="1502327"/>
                  <a:pt x="3709079" y="2116498"/>
                  <a:pt x="3329860" y="2494898"/>
                </a:cubicBezTo>
                <a:lnTo>
                  <a:pt x="2491602" y="3331344"/>
                </a:lnTo>
                <a:cubicBezTo>
                  <a:pt x="2112383" y="3709743"/>
                  <a:pt x="1498212" y="3709079"/>
                  <a:pt x="1119813" y="3329860"/>
                </a:cubicBezTo>
                <a:lnTo>
                  <a:pt x="283366" y="2491602"/>
                </a:lnTo>
                <a:cubicBezTo>
                  <a:pt x="-95033" y="2112383"/>
                  <a:pt x="-94369" y="1498212"/>
                  <a:pt x="284850" y="1119813"/>
                </a:cubicBezTo>
                <a:lnTo>
                  <a:pt x="1123109" y="283366"/>
                </a:lnTo>
                <a:cubicBezTo>
                  <a:pt x="1312718" y="94166"/>
                  <a:pt x="1561066" y="-267"/>
                  <a:pt x="1809311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5699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82392" y="2871900"/>
            <a:ext cx="4462529" cy="37092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24919" y="553904"/>
            <a:ext cx="2579078" cy="2111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139225" y="553903"/>
            <a:ext cx="2694904" cy="2111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969357" y="553902"/>
            <a:ext cx="2955700" cy="2111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8150" y="2667000"/>
            <a:ext cx="2719388" cy="3771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28988" y="342900"/>
            <a:ext cx="2486025" cy="609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986462" y="3048000"/>
            <a:ext cx="2747963" cy="3390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1"/>
          <p:cNvSpPr>
            <a:spLocks noGrp="1"/>
          </p:cNvSpPr>
          <p:nvPr>
            <p:ph type="pic" sz="quarter" idx="10"/>
          </p:nvPr>
        </p:nvSpPr>
        <p:spPr>
          <a:xfrm>
            <a:off x="957263" y="1954213"/>
            <a:ext cx="3228482" cy="2743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805488" y="1339741"/>
            <a:ext cx="2388394" cy="4241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781425" y="1111560"/>
            <a:ext cx="1666875" cy="35119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7718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5709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945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058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98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4456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7616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261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101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2058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438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6941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41FB02-1D2A-4380-AF43-453C7E7BBC5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021A6C-1644-4E79-9123-9CC311F699CF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4063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14F36-63FA-4802-8760-CB185AC085B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BA7DC8-92D6-4FC9-88FD-F683D1676425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265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D82FBE-6181-4F0F-9D47-FA4DB4229CE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3D41CE-159C-49D2-9021-B7F76E239C4E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831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39A17E-B825-4901-9714-1FEC0AAD4F3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D46F20-739F-4D06-9357-C35D0D6C44C7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8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7711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99CAA-ADFE-4519-8742-92D6E0AA810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50581C-30E5-4F18-836E-B4FB7686E016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0423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F9A429-F56E-454A-831A-5F775B27C44B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433DF1-BF11-4E11-A9E7-06FB80678823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47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26058-2AF0-4068-8BCB-507939C612AC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460EC-159D-41A8-936F-013AC01047F9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115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4F63C-0914-4CFE-9B42-FE1FA10C835F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F447B0-44CB-4DCC-A422-18A0B0AC77F8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03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B23BD-3E24-425E-A153-EF0C8EEEE61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2AED5B-0F8E-45C5-8CE7-9D72F0CFDE56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722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4435E-A426-44CF-803A-CA655C1AAA3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25C463-40BB-4C02-8B5B-0AA72F350590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18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D4D924-1232-4330-A62D-43E5B9C228E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688B4-999B-4A8F-A3BF-406B74EB0D8A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218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6472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02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140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79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528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1031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1475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317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267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4503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241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020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1"/>
            <a:ext cx="77724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3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8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65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88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978FD-34B4-46AC-8845-67AF5950F849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1DBC4-4285-4876-8421-DCEFFCCEDBD7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291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722" tIns="42361" rIns="84722" bIns="42361" anchor="ctr"/>
          <a:lstStyle/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3400" y="1065214"/>
            <a:ext cx="7772400" cy="15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152400"/>
            <a:ext cx="79130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E45C6-ED2B-4AA0-9E7A-8A5ED31C6A25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5F801-C8C3-442B-982D-7F0373450E11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405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7724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1" cy="1362076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1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3622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724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7086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94486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8106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4172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65350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8897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39405-27E6-4F6E-BD69-84ECCDEAFC24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CB4B2-FF7B-410F-88E7-8CEB61EA9467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1768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599" cy="4525963"/>
          </a:xfrm>
        </p:spPr>
        <p:txBody>
          <a:bodyPr/>
          <a:lstStyle>
            <a:lvl1pPr>
              <a:defRPr sz="2677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599" cy="4525963"/>
          </a:xfrm>
        </p:spPr>
        <p:txBody>
          <a:bodyPr/>
          <a:lstStyle>
            <a:lvl1pPr>
              <a:defRPr sz="2677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EBB42-129A-4288-9467-7B7BF6E2DE61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4B7692-1646-4806-936C-AC1A0B049E7F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020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3622" indent="0">
              <a:buNone/>
              <a:defRPr sz="1846" b="1"/>
            </a:lvl2pPr>
            <a:lvl3pPr marL="847243" indent="0">
              <a:buNone/>
              <a:defRPr sz="1662" b="1"/>
            </a:lvl3pPr>
            <a:lvl4pPr marL="1270864" indent="0">
              <a:buNone/>
              <a:defRPr sz="1477" b="1"/>
            </a:lvl4pPr>
            <a:lvl5pPr marL="1694486" indent="0">
              <a:buNone/>
              <a:defRPr sz="1477" b="1"/>
            </a:lvl5pPr>
            <a:lvl6pPr marL="2118106" indent="0">
              <a:buNone/>
              <a:defRPr sz="1477" b="1"/>
            </a:lvl6pPr>
            <a:lvl7pPr marL="2541728" indent="0">
              <a:buNone/>
              <a:defRPr sz="1477" b="1"/>
            </a:lvl7pPr>
            <a:lvl8pPr marL="2965350" indent="0">
              <a:buNone/>
              <a:defRPr sz="1477" b="1"/>
            </a:lvl8pPr>
            <a:lvl9pPr marL="338897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4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3622" indent="0">
              <a:buNone/>
              <a:defRPr sz="1846" b="1"/>
            </a:lvl2pPr>
            <a:lvl3pPr marL="847243" indent="0">
              <a:buNone/>
              <a:defRPr sz="1662" b="1"/>
            </a:lvl3pPr>
            <a:lvl4pPr marL="1270864" indent="0">
              <a:buNone/>
              <a:defRPr sz="1477" b="1"/>
            </a:lvl4pPr>
            <a:lvl5pPr marL="1694486" indent="0">
              <a:buNone/>
              <a:defRPr sz="1477" b="1"/>
            </a:lvl5pPr>
            <a:lvl6pPr marL="2118106" indent="0">
              <a:buNone/>
              <a:defRPr sz="1477" b="1"/>
            </a:lvl6pPr>
            <a:lvl7pPr marL="2541728" indent="0">
              <a:buNone/>
              <a:defRPr sz="1477" b="1"/>
            </a:lvl7pPr>
            <a:lvl8pPr marL="2965350" indent="0">
              <a:buNone/>
              <a:defRPr sz="1477" b="1"/>
            </a:lvl8pPr>
            <a:lvl9pPr marL="338897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4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7D742-DDDC-44D2-B665-6AACB317EFAE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7B786F-F504-40B4-8739-CEDAFF967034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22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A30F5-AD73-4B87-BBF5-0B56F1329B61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6FCAB-C63C-4B89-9110-1B2140F454B5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356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0815C-EEB5-4DF3-AF86-06DFA31509FF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E2AF0-FC9E-493C-821A-79957647C6DB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4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677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3622" indent="0">
              <a:buNone/>
              <a:defRPr sz="1108"/>
            </a:lvl2pPr>
            <a:lvl3pPr marL="847243" indent="0">
              <a:buNone/>
              <a:defRPr sz="923"/>
            </a:lvl3pPr>
            <a:lvl4pPr marL="1270864" indent="0">
              <a:buNone/>
              <a:defRPr sz="831"/>
            </a:lvl4pPr>
            <a:lvl5pPr marL="1694486" indent="0">
              <a:buNone/>
              <a:defRPr sz="831"/>
            </a:lvl5pPr>
            <a:lvl6pPr marL="2118106" indent="0">
              <a:buNone/>
              <a:defRPr sz="831"/>
            </a:lvl6pPr>
            <a:lvl7pPr marL="2541728" indent="0">
              <a:buNone/>
              <a:defRPr sz="831"/>
            </a:lvl7pPr>
            <a:lvl8pPr marL="2965350" indent="0">
              <a:buNone/>
              <a:defRPr sz="831"/>
            </a:lvl8pPr>
            <a:lvl9pPr marL="338897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07BAA-5A62-4079-A10C-7975BEEAA688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568C01-787C-4C96-9D40-5657E9120B9E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725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3622" indent="0">
              <a:buNone/>
              <a:defRPr sz="2677"/>
            </a:lvl2pPr>
            <a:lvl3pPr marL="847243" indent="0">
              <a:buNone/>
              <a:defRPr sz="2215"/>
            </a:lvl3pPr>
            <a:lvl4pPr marL="1270864" indent="0">
              <a:buNone/>
              <a:defRPr sz="1846"/>
            </a:lvl4pPr>
            <a:lvl5pPr marL="1694486" indent="0">
              <a:buNone/>
              <a:defRPr sz="1846"/>
            </a:lvl5pPr>
            <a:lvl6pPr marL="2118106" indent="0">
              <a:buNone/>
              <a:defRPr sz="1846"/>
            </a:lvl6pPr>
            <a:lvl7pPr marL="2541728" indent="0">
              <a:buNone/>
              <a:defRPr sz="1846"/>
            </a:lvl7pPr>
            <a:lvl8pPr marL="2965350" indent="0">
              <a:buNone/>
              <a:defRPr sz="1846"/>
            </a:lvl8pPr>
            <a:lvl9pPr marL="3388971" indent="0">
              <a:buNone/>
              <a:defRPr sz="184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3622" indent="0">
              <a:buNone/>
              <a:defRPr sz="1108"/>
            </a:lvl2pPr>
            <a:lvl3pPr marL="847243" indent="0">
              <a:buNone/>
              <a:defRPr sz="923"/>
            </a:lvl3pPr>
            <a:lvl4pPr marL="1270864" indent="0">
              <a:buNone/>
              <a:defRPr sz="831"/>
            </a:lvl4pPr>
            <a:lvl5pPr marL="1694486" indent="0">
              <a:buNone/>
              <a:defRPr sz="831"/>
            </a:lvl5pPr>
            <a:lvl6pPr marL="2118106" indent="0">
              <a:buNone/>
              <a:defRPr sz="831"/>
            </a:lvl6pPr>
            <a:lvl7pPr marL="2541728" indent="0">
              <a:buNone/>
              <a:defRPr sz="831"/>
            </a:lvl7pPr>
            <a:lvl8pPr marL="2965350" indent="0">
              <a:buNone/>
              <a:defRPr sz="831"/>
            </a:lvl8pPr>
            <a:lvl9pPr marL="338897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56091-9AF7-41C6-B192-26D9C9E0546A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A3EA0-0B75-4D9E-9197-16A092CD319F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2237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9F4A1-66B6-4320-9600-39A754BEE142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B7E55-E0CE-4397-8C5B-A338E74D4B32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294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A8FBF-2BBC-48DD-B740-D7CF8D59CA6F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DF89C-C679-45FA-A914-956FC90DFD7F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614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7451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9"/>
          <p:cNvSpPr>
            <a:spLocks/>
          </p:cNvSpPr>
          <p:nvPr/>
        </p:nvSpPr>
        <p:spPr bwMode="hidden">
          <a:xfrm>
            <a:off x="1" y="1981204"/>
            <a:ext cx="4257675" cy="2068513"/>
          </a:xfrm>
          <a:custGeom>
            <a:avLst/>
            <a:gdLst>
              <a:gd name="T0" fmla="*/ 0 w 2682"/>
              <a:gd name="T1" fmla="*/ 0 h 1303"/>
              <a:gd name="T2" fmla="*/ 2147483647 w 2682"/>
              <a:gd name="T3" fmla="*/ 2147483647 h 1303"/>
              <a:gd name="T4" fmla="*/ 2147483647 w 2682"/>
              <a:gd name="T5" fmla="*/ 2147483647 h 1303"/>
              <a:gd name="T6" fmla="*/ 2147483647 w 2682"/>
              <a:gd name="T7" fmla="*/ 2147483647 h 1303"/>
              <a:gd name="T8" fmla="*/ 2147483647 w 2682"/>
              <a:gd name="T9" fmla="*/ 2147483647 h 1303"/>
              <a:gd name="T10" fmla="*/ 2147483647 w 2682"/>
              <a:gd name="T11" fmla="*/ 2147483647 h 1303"/>
              <a:gd name="T12" fmla="*/ 2147483647 w 2682"/>
              <a:gd name="T13" fmla="*/ 2147483647 h 13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82" h="1303">
                <a:moveTo>
                  <a:pt x="0" y="0"/>
                </a:moveTo>
                <a:cubicBezTo>
                  <a:pt x="185" y="34"/>
                  <a:pt x="775" y="34"/>
                  <a:pt x="1109" y="196"/>
                </a:cubicBezTo>
                <a:cubicBezTo>
                  <a:pt x="1443" y="358"/>
                  <a:pt x="1747" y="792"/>
                  <a:pt x="2006" y="975"/>
                </a:cubicBezTo>
                <a:cubicBezTo>
                  <a:pt x="2265" y="1158"/>
                  <a:pt x="2682" y="1289"/>
                  <a:pt x="2666" y="1296"/>
                </a:cubicBezTo>
                <a:cubicBezTo>
                  <a:pt x="2650" y="1303"/>
                  <a:pt x="2170" y="1154"/>
                  <a:pt x="1911" y="1015"/>
                </a:cubicBezTo>
                <a:cubicBezTo>
                  <a:pt x="1652" y="876"/>
                  <a:pt x="1428" y="555"/>
                  <a:pt x="1111" y="460"/>
                </a:cubicBezTo>
                <a:cubicBezTo>
                  <a:pt x="794" y="365"/>
                  <a:pt x="238" y="449"/>
                  <a:pt x="9" y="446"/>
                </a:cubicBezTo>
              </a:path>
            </a:pathLst>
          </a:custGeom>
          <a:gradFill rotWithShape="1">
            <a:gsLst>
              <a:gs pos="0">
                <a:srgbClr val="FFFFFF">
                  <a:alpha val="14000"/>
                </a:srgbClr>
              </a:gs>
              <a:gs pos="100000">
                <a:srgbClr val="CACACA">
                  <a:alpha val="6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5" name="Freeform 403"/>
          <p:cNvSpPr>
            <a:spLocks/>
          </p:cNvSpPr>
          <p:nvPr/>
        </p:nvSpPr>
        <p:spPr bwMode="hidden">
          <a:xfrm>
            <a:off x="-11113" y="0"/>
            <a:ext cx="5145088" cy="4338638"/>
          </a:xfrm>
          <a:custGeom>
            <a:avLst/>
            <a:gdLst>
              <a:gd name="T0" fmla="*/ 2147483647 w 3241"/>
              <a:gd name="T1" fmla="*/ 0 h 2733"/>
              <a:gd name="T2" fmla="*/ 2147483647 w 3241"/>
              <a:gd name="T3" fmla="*/ 2147483647 h 2733"/>
              <a:gd name="T4" fmla="*/ 2147483647 w 3241"/>
              <a:gd name="T5" fmla="*/ 2147483647 h 2733"/>
              <a:gd name="T6" fmla="*/ 2147483647 w 3241"/>
              <a:gd name="T7" fmla="*/ 2147483647 h 2733"/>
              <a:gd name="T8" fmla="*/ 2147483647 w 3241"/>
              <a:gd name="T9" fmla="*/ 2147483647 h 2733"/>
              <a:gd name="T10" fmla="*/ 2147483647 w 3241"/>
              <a:gd name="T11" fmla="*/ 2147483647 h 2733"/>
              <a:gd name="T12" fmla="*/ 0 w 3241"/>
              <a:gd name="T13" fmla="*/ 2147483647 h 27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1" h="2733">
                <a:moveTo>
                  <a:pt x="7" y="0"/>
                </a:moveTo>
                <a:cubicBezTo>
                  <a:pt x="265" y="141"/>
                  <a:pt x="1159" y="489"/>
                  <a:pt x="1552" y="847"/>
                </a:cubicBezTo>
                <a:cubicBezTo>
                  <a:pt x="1945" y="1205"/>
                  <a:pt x="2107" y="1845"/>
                  <a:pt x="2365" y="2148"/>
                </a:cubicBezTo>
                <a:cubicBezTo>
                  <a:pt x="2623" y="2451"/>
                  <a:pt x="3126" y="2648"/>
                  <a:pt x="3098" y="2664"/>
                </a:cubicBezTo>
                <a:cubicBezTo>
                  <a:pt x="3241" y="2733"/>
                  <a:pt x="2487" y="2487"/>
                  <a:pt x="2197" y="2247"/>
                </a:cubicBezTo>
                <a:cubicBezTo>
                  <a:pt x="1893" y="2018"/>
                  <a:pt x="1640" y="1512"/>
                  <a:pt x="1274" y="1288"/>
                </a:cubicBezTo>
                <a:cubicBezTo>
                  <a:pt x="927" y="1034"/>
                  <a:pt x="265" y="982"/>
                  <a:pt x="0" y="901"/>
                </a:cubicBezTo>
              </a:path>
            </a:pathLst>
          </a:custGeom>
          <a:gradFill rotWithShape="1">
            <a:gsLst>
              <a:gs pos="0">
                <a:srgbClr val="FFFFFF">
                  <a:alpha val="21001"/>
                </a:srgbClr>
              </a:gs>
              <a:gs pos="100000">
                <a:srgbClr val="CACACA">
                  <a:alpha val="6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6" name="Freeform 404"/>
          <p:cNvSpPr>
            <a:spLocks/>
          </p:cNvSpPr>
          <p:nvPr/>
        </p:nvSpPr>
        <p:spPr bwMode="hidden">
          <a:xfrm>
            <a:off x="3581400" y="0"/>
            <a:ext cx="2522538" cy="4613275"/>
          </a:xfrm>
          <a:custGeom>
            <a:avLst/>
            <a:gdLst>
              <a:gd name="T0" fmla="*/ 0 w 1589"/>
              <a:gd name="T1" fmla="*/ 2147483647 h 2906"/>
              <a:gd name="T2" fmla="*/ 2147483647 w 1589"/>
              <a:gd name="T3" fmla="*/ 2147483647 h 2906"/>
              <a:gd name="T4" fmla="*/ 2147483647 w 1589"/>
              <a:gd name="T5" fmla="*/ 2147483647 h 2906"/>
              <a:gd name="T6" fmla="*/ 2147483647 w 1589"/>
              <a:gd name="T7" fmla="*/ 2147483647 h 2906"/>
              <a:gd name="T8" fmla="*/ 2147483647 w 1589"/>
              <a:gd name="T9" fmla="*/ 2147483647 h 2906"/>
              <a:gd name="T10" fmla="*/ 2147483647 w 1589"/>
              <a:gd name="T11" fmla="*/ 2147483647 h 2906"/>
              <a:gd name="T12" fmla="*/ 2147483647 w 1589"/>
              <a:gd name="T13" fmla="*/ 0 h 29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89" h="2906">
                <a:moveTo>
                  <a:pt x="0" y="12"/>
                </a:moveTo>
                <a:cubicBezTo>
                  <a:pt x="160" y="181"/>
                  <a:pt x="767" y="660"/>
                  <a:pt x="959" y="1027"/>
                </a:cubicBezTo>
                <a:cubicBezTo>
                  <a:pt x="1151" y="1394"/>
                  <a:pt x="1048" y="1903"/>
                  <a:pt x="1153" y="2216"/>
                </a:cubicBezTo>
                <a:cubicBezTo>
                  <a:pt x="1258" y="2529"/>
                  <a:pt x="1564" y="2906"/>
                  <a:pt x="1589" y="2905"/>
                </a:cubicBezTo>
                <a:cubicBezTo>
                  <a:pt x="1554" y="2859"/>
                  <a:pt x="1334" y="2527"/>
                  <a:pt x="1302" y="2209"/>
                </a:cubicBezTo>
                <a:cubicBezTo>
                  <a:pt x="1270" y="1891"/>
                  <a:pt x="1470" y="1362"/>
                  <a:pt x="1399" y="994"/>
                </a:cubicBezTo>
                <a:cubicBezTo>
                  <a:pt x="1328" y="626"/>
                  <a:pt x="985" y="207"/>
                  <a:pt x="876" y="0"/>
                </a:cubicBezTo>
              </a:path>
            </a:pathLst>
          </a:custGeom>
          <a:gradFill rotWithShape="1">
            <a:gsLst>
              <a:gs pos="0">
                <a:srgbClr val="FFFFFF">
                  <a:alpha val="14000"/>
                </a:srgbClr>
              </a:gs>
              <a:gs pos="100000">
                <a:srgbClr val="CACACA">
                  <a:alpha val="6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7" name="Freeform 405"/>
          <p:cNvSpPr>
            <a:spLocks/>
          </p:cNvSpPr>
          <p:nvPr/>
        </p:nvSpPr>
        <p:spPr bwMode="hidden">
          <a:xfrm>
            <a:off x="6294438" y="1366838"/>
            <a:ext cx="2849562" cy="3324225"/>
          </a:xfrm>
          <a:custGeom>
            <a:avLst/>
            <a:gdLst>
              <a:gd name="T0" fmla="*/ 2147483647 w 1795"/>
              <a:gd name="T1" fmla="*/ 0 h 2094"/>
              <a:gd name="T2" fmla="*/ 2147483647 w 1795"/>
              <a:gd name="T3" fmla="*/ 2147483647 h 2094"/>
              <a:gd name="T4" fmla="*/ 2147483647 w 1795"/>
              <a:gd name="T5" fmla="*/ 2147483647 h 2094"/>
              <a:gd name="T6" fmla="*/ 2147483647 w 1795"/>
              <a:gd name="T7" fmla="*/ 2147483647 h 2094"/>
              <a:gd name="T8" fmla="*/ 2147483647 w 1795"/>
              <a:gd name="T9" fmla="*/ 2147483647 h 2094"/>
              <a:gd name="T10" fmla="*/ 2147483647 w 1795"/>
              <a:gd name="T11" fmla="*/ 2147483647 h 20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795" h="2094">
                <a:moveTo>
                  <a:pt x="1788" y="0"/>
                </a:moveTo>
                <a:lnTo>
                  <a:pt x="1795" y="1185"/>
                </a:lnTo>
                <a:cubicBezTo>
                  <a:pt x="1504" y="1538"/>
                  <a:pt x="746" y="1250"/>
                  <a:pt x="453" y="1409"/>
                </a:cubicBezTo>
                <a:cubicBezTo>
                  <a:pt x="156" y="1558"/>
                  <a:pt x="13" y="2094"/>
                  <a:pt x="13" y="2080"/>
                </a:cubicBezTo>
                <a:cubicBezTo>
                  <a:pt x="13" y="2066"/>
                  <a:pt x="0" y="1389"/>
                  <a:pt x="501" y="1145"/>
                </a:cubicBezTo>
                <a:cubicBezTo>
                  <a:pt x="1002" y="901"/>
                  <a:pt x="1619" y="860"/>
                  <a:pt x="1781" y="13"/>
                </a:cubicBezTo>
              </a:path>
            </a:pathLst>
          </a:custGeom>
          <a:gradFill rotWithShape="1">
            <a:gsLst>
              <a:gs pos="0">
                <a:srgbClr val="FFFFFF">
                  <a:alpha val="14000"/>
                </a:srgbClr>
              </a:gs>
              <a:gs pos="100000">
                <a:srgbClr val="CACACA">
                  <a:alpha val="6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8" name="Freeform 407"/>
          <p:cNvSpPr>
            <a:spLocks/>
          </p:cNvSpPr>
          <p:nvPr/>
        </p:nvSpPr>
        <p:spPr bwMode="hidden">
          <a:xfrm>
            <a:off x="5562601" y="-22224"/>
            <a:ext cx="3290888" cy="4702175"/>
          </a:xfrm>
          <a:custGeom>
            <a:avLst/>
            <a:gdLst>
              <a:gd name="T0" fmla="*/ 0 w 2073"/>
              <a:gd name="T1" fmla="*/ 2147483647 h 2962"/>
              <a:gd name="T2" fmla="*/ 2147483647 w 2073"/>
              <a:gd name="T3" fmla="*/ 2147483647 h 2962"/>
              <a:gd name="T4" fmla="*/ 2147483647 w 2073"/>
              <a:gd name="T5" fmla="*/ 2147483647 h 2962"/>
              <a:gd name="T6" fmla="*/ 2147483647 w 2073"/>
              <a:gd name="T7" fmla="*/ 2147483647 h 2962"/>
              <a:gd name="T8" fmla="*/ 2147483647 w 2073"/>
              <a:gd name="T9" fmla="*/ 2147483647 h 2962"/>
              <a:gd name="T10" fmla="*/ 2147483647 w 2073"/>
              <a:gd name="T11" fmla="*/ 2147483647 h 2962"/>
              <a:gd name="T12" fmla="*/ 2147483647 w 2073"/>
              <a:gd name="T13" fmla="*/ 2147483647 h 2962"/>
              <a:gd name="T14" fmla="*/ 2147483647 w 2073"/>
              <a:gd name="T15" fmla="*/ 0 h 29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73" h="2962">
                <a:moveTo>
                  <a:pt x="0" y="8"/>
                </a:moveTo>
                <a:cubicBezTo>
                  <a:pt x="65" y="173"/>
                  <a:pt x="358" y="640"/>
                  <a:pt x="392" y="997"/>
                </a:cubicBezTo>
                <a:cubicBezTo>
                  <a:pt x="426" y="1354"/>
                  <a:pt x="202" y="1823"/>
                  <a:pt x="203" y="2149"/>
                </a:cubicBezTo>
                <a:cubicBezTo>
                  <a:pt x="204" y="2475"/>
                  <a:pt x="347" y="2962"/>
                  <a:pt x="399" y="2955"/>
                </a:cubicBezTo>
                <a:cubicBezTo>
                  <a:pt x="399" y="2962"/>
                  <a:pt x="389" y="2371"/>
                  <a:pt x="514" y="2108"/>
                </a:cubicBezTo>
                <a:cubicBezTo>
                  <a:pt x="660" y="1851"/>
                  <a:pt x="901" y="1728"/>
                  <a:pt x="1273" y="1410"/>
                </a:cubicBezTo>
                <a:cubicBezTo>
                  <a:pt x="1645" y="1092"/>
                  <a:pt x="1750" y="974"/>
                  <a:pt x="1883" y="739"/>
                </a:cubicBezTo>
                <a:cubicBezTo>
                  <a:pt x="2016" y="504"/>
                  <a:pt x="2034" y="154"/>
                  <a:pt x="2073" y="0"/>
                </a:cubicBezTo>
              </a:path>
            </a:pathLst>
          </a:custGeom>
          <a:gradFill rotWithShape="1">
            <a:gsLst>
              <a:gs pos="0">
                <a:srgbClr val="FFFFFF">
                  <a:alpha val="17000"/>
                </a:srgbClr>
              </a:gs>
              <a:gs pos="100000">
                <a:srgbClr val="CACACA">
                  <a:alpha val="6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pic>
        <p:nvPicPr>
          <p:cNvPr id="9" name="Picture 388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0"/>
          <a:stretch>
            <a:fillRect/>
          </a:stretch>
        </p:blipFill>
        <p:spPr bwMode="gray">
          <a:xfrm>
            <a:off x="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91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54092" y="2971800"/>
            <a:ext cx="28273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62"/>
          <p:cNvSpPr txBox="1">
            <a:spLocks noChangeArrowheads="1"/>
          </p:cNvSpPr>
          <p:nvPr/>
        </p:nvSpPr>
        <p:spPr bwMode="gray">
          <a:xfrm>
            <a:off x="7315200" y="136527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LOGO</a:t>
            </a:r>
          </a:p>
        </p:txBody>
      </p:sp>
      <p:sp>
        <p:nvSpPr>
          <p:cNvPr id="3321" name="Rectangle 249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61975" y="434979"/>
            <a:ext cx="7772400" cy="1470025"/>
          </a:xfrm>
          <a:effectLst>
            <a:outerShdw dist="35921" dir="2700000" algn="ctr" rotWithShape="0">
              <a:schemeClr val="bg2">
                <a:alpha val="10001"/>
              </a:schemeClr>
            </a:outerShdw>
          </a:effectLst>
        </p:spPr>
        <p:txBody>
          <a:bodyPr/>
          <a:lstStyle>
            <a:lvl1pPr>
              <a:defRPr sz="69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2" name="Rectangle 250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609600" y="2286000"/>
            <a:ext cx="6400800" cy="533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 typeface="Arial" charset="0"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2590800" y="6477200"/>
            <a:ext cx="2133600" cy="244475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 bwMode="gray">
          <a:xfrm>
            <a:off x="228600" y="6461325"/>
            <a:ext cx="1524000" cy="244475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1905000" y="6477200"/>
            <a:ext cx="533400" cy="244475"/>
          </a:xfrm>
        </p:spPr>
        <p:txBody>
          <a:bodyPr/>
          <a:lstStyle>
            <a:lvl1pPr algn="ctr">
              <a:defRPr sz="1000">
                <a:solidFill>
                  <a:srgbClr val="FFFFFF"/>
                </a:solidFill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951B0-4674-4F4B-981B-3C10165BE69D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874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862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87952-FFB8-4F11-AFD1-AEEBC815706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5022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81E675-9C6C-4EEA-9D21-AE02602B9A2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5299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A799B6-8A0F-4C79-80F4-A9AD992F0E3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350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FE6E0-63D1-4940-BAC6-B4A67E0B37D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6096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27040-B9D1-4392-A9AD-EA765BC1F6B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83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0E000-F2F2-49F7-B3C7-07827B4C49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707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DC21C-1BBA-4E5F-A5D8-C41654B63DE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9162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920BD-9D14-4EA2-8667-DB2BACEFFB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459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5A13C-F931-4599-88E3-12315C4F60C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1780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31FA5-BEEC-4A07-BCB1-5ECB6CA4B68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597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0468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47244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34BB-B6B9-4C2E-9450-52779C36F16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366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193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12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005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877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14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411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52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90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636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383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18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815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10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34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44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39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520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515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32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67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054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53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774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318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37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352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20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01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874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4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969 w 2780"/>
                <a:gd name="T1" fmla="*/ 18 h 953"/>
                <a:gd name="T2" fmla="*/ 2876 w 2780"/>
                <a:gd name="T3" fmla="*/ 24 h 953"/>
                <a:gd name="T4" fmla="*/ 2809 w 2780"/>
                <a:gd name="T5" fmla="*/ 102 h 953"/>
                <a:gd name="T6" fmla="*/ 2694 w 2780"/>
                <a:gd name="T7" fmla="*/ 156 h 953"/>
                <a:gd name="T8" fmla="*/ 2687 w 2780"/>
                <a:gd name="T9" fmla="*/ 222 h 953"/>
                <a:gd name="T10" fmla="*/ 2667 w 2780"/>
                <a:gd name="T11" fmla="*/ 246 h 953"/>
                <a:gd name="T12" fmla="*/ 2647 w 2780"/>
                <a:gd name="T13" fmla="*/ 252 h 953"/>
                <a:gd name="T14" fmla="*/ 2573 w 2780"/>
                <a:gd name="T15" fmla="*/ 210 h 953"/>
                <a:gd name="T16" fmla="*/ 2427 w 2780"/>
                <a:gd name="T17" fmla="*/ 192 h 953"/>
                <a:gd name="T18" fmla="*/ 2400 w 2780"/>
                <a:gd name="T19" fmla="*/ 186 h 953"/>
                <a:gd name="T20" fmla="*/ 2379 w 2780"/>
                <a:gd name="T21" fmla="*/ 192 h 953"/>
                <a:gd name="T22" fmla="*/ 2300 w 2780"/>
                <a:gd name="T23" fmla="*/ 228 h 953"/>
                <a:gd name="T24" fmla="*/ 2264 w 2780"/>
                <a:gd name="T25" fmla="*/ 240 h 953"/>
                <a:gd name="T26" fmla="*/ 2240 w 2780"/>
                <a:gd name="T27" fmla="*/ 246 h 953"/>
                <a:gd name="T28" fmla="*/ 2228 w 2780"/>
                <a:gd name="T29" fmla="*/ 258 h 953"/>
                <a:gd name="T30" fmla="*/ 2228 w 2780"/>
                <a:gd name="T31" fmla="*/ 276 h 953"/>
                <a:gd name="T32" fmla="*/ 2205 w 2780"/>
                <a:gd name="T33" fmla="*/ 300 h 953"/>
                <a:gd name="T34" fmla="*/ 2187 w 2780"/>
                <a:gd name="T35" fmla="*/ 312 h 953"/>
                <a:gd name="T36" fmla="*/ 2175 w 2780"/>
                <a:gd name="T37" fmla="*/ 324 h 953"/>
                <a:gd name="T38" fmla="*/ 2163 w 2780"/>
                <a:gd name="T39" fmla="*/ 336 h 953"/>
                <a:gd name="T40" fmla="*/ 2128 w 2780"/>
                <a:gd name="T41" fmla="*/ 342 h 953"/>
                <a:gd name="T42" fmla="*/ 2051 w 2780"/>
                <a:gd name="T43" fmla="*/ 336 h 953"/>
                <a:gd name="T44" fmla="*/ 2009 w 2780"/>
                <a:gd name="T45" fmla="*/ 330 h 953"/>
                <a:gd name="T46" fmla="*/ 1997 w 2780"/>
                <a:gd name="T47" fmla="*/ 342 h 953"/>
                <a:gd name="T48" fmla="*/ 1985 w 2780"/>
                <a:gd name="T49" fmla="*/ 354 h 953"/>
                <a:gd name="T50" fmla="*/ 1955 w 2780"/>
                <a:gd name="T51" fmla="*/ 360 h 953"/>
                <a:gd name="T52" fmla="*/ 1896 w 2780"/>
                <a:gd name="T53" fmla="*/ 342 h 953"/>
                <a:gd name="T54" fmla="*/ 1872 w 2780"/>
                <a:gd name="T55" fmla="*/ 342 h 953"/>
                <a:gd name="T56" fmla="*/ 1848 w 2780"/>
                <a:gd name="T57" fmla="*/ 354 h 953"/>
                <a:gd name="T58" fmla="*/ 1779 w 2780"/>
                <a:gd name="T59" fmla="*/ 425 h 953"/>
                <a:gd name="T60" fmla="*/ 1729 w 2780"/>
                <a:gd name="T61" fmla="*/ 569 h 953"/>
                <a:gd name="T62" fmla="*/ 1729 w 2780"/>
                <a:gd name="T63" fmla="*/ 593 h 953"/>
                <a:gd name="T64" fmla="*/ 1736 w 2780"/>
                <a:gd name="T65" fmla="*/ 641 h 953"/>
                <a:gd name="T66" fmla="*/ 1757 w 2780"/>
                <a:gd name="T67" fmla="*/ 659 h 953"/>
                <a:gd name="T68" fmla="*/ 1750 w 2780"/>
                <a:gd name="T69" fmla="*/ 671 h 953"/>
                <a:gd name="T70" fmla="*/ 1736 w 2780"/>
                <a:gd name="T71" fmla="*/ 683 h 953"/>
                <a:gd name="T72" fmla="*/ 1652 w 2780"/>
                <a:gd name="T73" fmla="*/ 689 h 953"/>
                <a:gd name="T74" fmla="*/ 1575 w 2780"/>
                <a:gd name="T75" fmla="*/ 629 h 953"/>
                <a:gd name="T76" fmla="*/ 1428 w 2780"/>
                <a:gd name="T77" fmla="*/ 587 h 953"/>
                <a:gd name="T78" fmla="*/ 1272 w 2780"/>
                <a:gd name="T79" fmla="*/ 671 h 953"/>
                <a:gd name="T80" fmla="*/ 1082 w 2780"/>
                <a:gd name="T81" fmla="*/ 731 h 953"/>
                <a:gd name="T82" fmla="*/ 879 w 2780"/>
                <a:gd name="T83" fmla="*/ 743 h 953"/>
                <a:gd name="T84" fmla="*/ 672 w 2780"/>
                <a:gd name="T85" fmla="*/ 701 h 953"/>
                <a:gd name="T86" fmla="*/ 612 w 2780"/>
                <a:gd name="T87" fmla="*/ 695 h 953"/>
                <a:gd name="T88" fmla="*/ 600 w 2780"/>
                <a:gd name="T89" fmla="*/ 701 h 953"/>
                <a:gd name="T90" fmla="*/ 564 w 2780"/>
                <a:gd name="T91" fmla="*/ 731 h 953"/>
                <a:gd name="T92" fmla="*/ 458 w 2780"/>
                <a:gd name="T93" fmla="*/ 809 h 953"/>
                <a:gd name="T94" fmla="*/ 428 w 2780"/>
                <a:gd name="T95" fmla="*/ 821 h 953"/>
                <a:gd name="T96" fmla="*/ 404 w 2780"/>
                <a:gd name="T97" fmla="*/ 821 h 953"/>
                <a:gd name="T98" fmla="*/ 357 w 2780"/>
                <a:gd name="T99" fmla="*/ 827 h 953"/>
                <a:gd name="T100" fmla="*/ 231 w 2780"/>
                <a:gd name="T101" fmla="*/ 851 h 953"/>
                <a:gd name="T102" fmla="*/ 19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98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718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97B94-969A-43CC-A2E9-918E72E9AE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080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23996-6F16-471E-BE3E-B5450F0475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359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8EEDA-E4CF-4C3C-B453-57A488F043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9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08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01EB4-57E0-4093-A5B2-3E7DEE48C2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80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68FC9-DCF8-42D5-8BCC-C5C4C6E3C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63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4E421-2216-4FC9-918F-130276054B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9251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F15DC-7AA0-499B-AF2D-B507A1798C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77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B385C-F69B-4045-8CFA-BC9F5F793D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083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820352-A3E7-4D6F-82A6-02F4513158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39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9EED6-5700-467D-8067-AAF16744EB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096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51A79-2A0E-46C4-842A-8D1C10F4C7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36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F335-A7B4-4222-A322-1715455280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589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 descr="Picture2"/>
          <p:cNvSpPr>
            <a:spLocks/>
          </p:cNvSpPr>
          <p:nvPr/>
        </p:nvSpPr>
        <p:spPr bwMode="gray">
          <a:xfrm>
            <a:off x="-14288" y="4292600"/>
            <a:ext cx="9164638" cy="2592388"/>
          </a:xfrm>
          <a:custGeom>
            <a:avLst/>
            <a:gdLst>
              <a:gd name="T0" fmla="*/ 2147483646 w 5773"/>
              <a:gd name="T1" fmla="*/ 2147483646 h 1633"/>
              <a:gd name="T2" fmla="*/ 2147483646 w 5773"/>
              <a:gd name="T3" fmla="*/ 2147483646 h 1633"/>
              <a:gd name="T4" fmla="*/ 2147483646 w 5773"/>
              <a:gd name="T5" fmla="*/ 0 h 1633"/>
              <a:gd name="T6" fmla="*/ 2147483646 w 5773"/>
              <a:gd name="T7" fmla="*/ 2147483646 h 1633"/>
              <a:gd name="T8" fmla="*/ 0 w 5773"/>
              <a:gd name="T9" fmla="*/ 2147483646 h 1633"/>
              <a:gd name="T10" fmla="*/ 2147483646 w 5773"/>
              <a:gd name="T11" fmla="*/ 2147483646 h 16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73" h="1633">
                <a:moveTo>
                  <a:pt x="9" y="633"/>
                </a:moveTo>
                <a:cubicBezTo>
                  <a:pt x="27" y="588"/>
                  <a:pt x="695" y="1099"/>
                  <a:pt x="1710" y="1182"/>
                </a:cubicBezTo>
                <a:cubicBezTo>
                  <a:pt x="2725" y="1265"/>
                  <a:pt x="3871" y="1008"/>
                  <a:pt x="5773" y="0"/>
                </a:cubicBezTo>
                <a:lnTo>
                  <a:pt x="5773" y="1633"/>
                </a:lnTo>
                <a:lnTo>
                  <a:pt x="0" y="1630"/>
                </a:lnTo>
                <a:lnTo>
                  <a:pt x="9" y="633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-14288" y="0"/>
            <a:ext cx="9172576" cy="6124575"/>
            <a:chOff x="-9" y="0"/>
            <a:chExt cx="5778" cy="3858"/>
          </a:xfrm>
        </p:grpSpPr>
        <p:sp>
          <p:nvSpPr>
            <p:cNvPr id="6" name="Freeform 4" descr="Small grid"/>
            <p:cNvSpPr>
              <a:spLocks/>
            </p:cNvSpPr>
            <p:nvPr userDrawn="1"/>
          </p:nvSpPr>
          <p:spPr bwMode="white">
            <a:xfrm>
              <a:off x="0" y="0"/>
              <a:ext cx="5769" cy="3858"/>
            </a:xfrm>
            <a:custGeom>
              <a:avLst/>
              <a:gdLst>
                <a:gd name="T0" fmla="*/ 0 w 5769"/>
                <a:gd name="T1" fmla="*/ 3026 h 3858"/>
                <a:gd name="T2" fmla="*/ 1984 w 5769"/>
                <a:gd name="T3" fmla="*/ 3803 h 3858"/>
                <a:gd name="T4" fmla="*/ 5769 w 5769"/>
                <a:gd name="T5" fmla="*/ 2377 h 3858"/>
                <a:gd name="T6" fmla="*/ 5769 w 5769"/>
                <a:gd name="T7" fmla="*/ 0 h 3858"/>
                <a:gd name="T8" fmla="*/ 18 w 5769"/>
                <a:gd name="T9" fmla="*/ 0 h 3858"/>
                <a:gd name="T10" fmla="*/ 9 w 5769"/>
                <a:gd name="T11" fmla="*/ 10 h 3858"/>
                <a:gd name="T12" fmla="*/ 0 w 5769"/>
                <a:gd name="T13" fmla="*/ 3026 h 38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9" h="3858">
                  <a:moveTo>
                    <a:pt x="0" y="3026"/>
                  </a:moveTo>
                  <a:cubicBezTo>
                    <a:pt x="70" y="3092"/>
                    <a:pt x="640" y="3748"/>
                    <a:pt x="1984" y="3803"/>
                  </a:cubicBezTo>
                  <a:cubicBezTo>
                    <a:pt x="3328" y="3858"/>
                    <a:pt x="5396" y="2688"/>
                    <a:pt x="5769" y="2377"/>
                  </a:cubicBezTo>
                  <a:lnTo>
                    <a:pt x="5769" y="0"/>
                  </a:lnTo>
                  <a:lnTo>
                    <a:pt x="18" y="0"/>
                  </a:lnTo>
                  <a:lnTo>
                    <a:pt x="9" y="10"/>
                  </a:lnTo>
                  <a:lnTo>
                    <a:pt x="0" y="3026"/>
                  </a:lnTo>
                  <a:close/>
                </a:path>
              </a:pathLst>
            </a:custGeom>
            <a:pattFill prst="smGrid">
              <a:fgClr>
                <a:schemeClr val="bg1"/>
              </a:fgClr>
              <a:bgClr>
                <a:srgbClr val="003D7B"/>
              </a:bgClr>
            </a:patt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white">
            <a:xfrm>
              <a:off x="-9" y="0"/>
              <a:ext cx="5769" cy="3858"/>
            </a:xfrm>
            <a:custGeom>
              <a:avLst/>
              <a:gdLst/>
              <a:ahLst/>
              <a:cxnLst>
                <a:cxn ang="0">
                  <a:pos x="0" y="3026"/>
                </a:cxn>
                <a:cxn ang="0">
                  <a:pos x="1984" y="3803"/>
                </a:cxn>
                <a:cxn ang="0">
                  <a:pos x="5769" y="2377"/>
                </a:cxn>
                <a:cxn ang="0">
                  <a:pos x="5769" y="0"/>
                </a:cxn>
                <a:cxn ang="0">
                  <a:pos x="18" y="0"/>
                </a:cxn>
                <a:cxn ang="0">
                  <a:pos x="9" y="10"/>
                </a:cxn>
                <a:cxn ang="0">
                  <a:pos x="0" y="3026"/>
                </a:cxn>
              </a:cxnLst>
              <a:rect l="0" t="0" r="r" b="b"/>
              <a:pathLst>
                <a:path w="5769" h="3858">
                  <a:moveTo>
                    <a:pt x="0" y="3026"/>
                  </a:moveTo>
                  <a:cubicBezTo>
                    <a:pt x="70" y="3092"/>
                    <a:pt x="640" y="3748"/>
                    <a:pt x="1984" y="3803"/>
                  </a:cubicBezTo>
                  <a:cubicBezTo>
                    <a:pt x="3328" y="3858"/>
                    <a:pt x="5396" y="2688"/>
                    <a:pt x="5769" y="2377"/>
                  </a:cubicBezTo>
                  <a:lnTo>
                    <a:pt x="5769" y="0"/>
                  </a:lnTo>
                  <a:lnTo>
                    <a:pt x="18" y="0"/>
                  </a:lnTo>
                  <a:lnTo>
                    <a:pt x="9" y="10"/>
                  </a:lnTo>
                  <a:lnTo>
                    <a:pt x="0" y="302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  <a:alpha val="44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04800" y="387350"/>
            <a:ext cx="2076450" cy="1143000"/>
            <a:chOff x="144" y="244"/>
            <a:chExt cx="1308" cy="72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ltGray">
            <a:xfrm rot="-931870">
              <a:off x="144" y="244"/>
              <a:ext cx="1308" cy="72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5490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ltGray">
            <a:xfrm rot="-931870">
              <a:off x="204" y="299"/>
              <a:ext cx="1161" cy="602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Text Box 14"/>
          <p:cNvSpPr txBox="1">
            <a:spLocks noChangeArrowheads="1"/>
          </p:cNvSpPr>
          <p:nvPr/>
        </p:nvSpPr>
        <p:spPr bwMode="gray">
          <a:xfrm>
            <a:off x="762000" y="609600"/>
            <a:ext cx="11572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Company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LOGO</a:t>
            </a:r>
          </a:p>
        </p:txBody>
      </p:sp>
      <p:pic>
        <p:nvPicPr>
          <p:cNvPr id="12" name="Picture 15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5650" y="549275"/>
            <a:ext cx="10795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8862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EABA0-A9BC-4313-92A1-AFA76EFE5E7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66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E9506F-D7B2-4CFE-A356-749995F9852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0DA6AB-A8E7-4285-8023-478763E115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9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C6D18-B1B2-44AD-9E32-2303F64FE99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8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6BE175-D722-4CD5-A349-0C1E39C8BEE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5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BDFDB4-A8E8-45FC-90BC-23E98610F58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3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78F82-09EF-43D6-AED4-F8F956367A7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2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16DE9B-C66E-4985-B28D-9B39D40A3D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F5B0D-4AC8-4618-A094-ED02E230EF9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48AB0E-1FF0-4980-A556-20E953C09B0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286042-3500-4B2E-9A3D-4D30C1A686F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1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8097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A2DC4-8EA4-4F93-BB69-8D91C61938C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29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283CFB-D225-4276-B2EC-13F4152E781D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993" y="1825625"/>
            <a:ext cx="6906357" cy="4351338"/>
          </a:xfrm>
        </p:spPr>
        <p:txBody>
          <a:bodyPr/>
          <a:lstStyle>
            <a:lvl1pPr marL="0" indent="0">
              <a:buNone/>
              <a:defRPr sz="150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08994" y="855236"/>
            <a:ext cx="6906356" cy="663575"/>
          </a:xfrm>
        </p:spPr>
        <p:txBody>
          <a:bodyPr>
            <a:normAutofit fontScale="90000"/>
          </a:bodyPr>
          <a:lstStyle>
            <a:lvl1pPr>
              <a:defRPr>
                <a:latin typeface="Montserrat Black" panose="00000A00000000000000" pitchFamily="50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" dirty="0"/>
              <a:t>Our philosophy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C11CC5B-F703-40C4-9B9C-00C985B5E85E}" type="datetime1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23A5067-217B-4509-A595-4A2122BC46C2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8CB145-9FD6-4EE1-B1D4-345C8195E69D}" type="datetime1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0BED7BA-68BA-4AF6-A8F1-B3DD49B3B697}" type="datetime1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A1717D-8356-4D9D-8AF9-375C9D10D498}" type="datetime1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1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AEAF3A4-0AB7-4C02-8600-8DC6FFE130B9}" type="datetime1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39BC97-E0A9-489C-8DB6-B9D31D180E72}" type="datetime1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3378A6E-1B1E-469E-B566-38C7947ACBFA}" type="datetime1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06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75C0C59-119F-4628-AAD6-FA1CD1C18A99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8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27A3CE-98B9-4658-89F4-75C621C33769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87415"/>
            <a:ext cx="7886700" cy="398216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525556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525556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525556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525556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52555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17423" y="183297"/>
            <a:ext cx="997927" cy="365125"/>
          </a:xfrm>
        </p:spPr>
        <p:txBody>
          <a:bodyPr/>
          <a:lstStyle/>
          <a:p>
            <a:fld id="{EF4ACB41-94E5-4629-9639-BBC7D22E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57" y="2"/>
            <a:ext cx="4572000" cy="6857999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636913"/>
          </a:xfrm>
          <a:solidFill>
            <a:srgbClr val="FF9F1B"/>
          </a:solidFill>
        </p:spPr>
      </p:sp>
    </p:spTree>
    <p:extLst>
      <p:ext uri="{BB962C8B-B14F-4D97-AF65-F5344CB8AC3E}">
        <p14:creationId xmlns:p14="http://schemas.microsoft.com/office/powerpoint/2010/main" val="5106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891481" y="2146"/>
            <a:ext cx="3359944" cy="6858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B1C74A-CDC9-44CB-B801-0DC29812D9AB}" type="datetime1">
              <a:rPr lang="en-US" smtClean="0"/>
              <a:t>4/21/2020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F4ACB41-94E5-4629-9639-BBC7D22E3B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276600" y="0"/>
            <a:ext cx="5867400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1BD1EEF-4904-4B71-970C-0FC1A7BF87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222" y="717593"/>
            <a:ext cx="3661109" cy="5509314"/>
          </a:xfrm>
          <a:custGeom>
            <a:avLst/>
            <a:gdLst>
              <a:gd name="connsiteX0" fmla="*/ 1069182 w 2138363"/>
              <a:gd name="connsiteY0" fmla="*/ 0 h 2413390"/>
              <a:gd name="connsiteX1" fmla="*/ 1157505 w 2138363"/>
              <a:gd name="connsiteY1" fmla="*/ 20845 h 2413390"/>
              <a:gd name="connsiteX2" fmla="*/ 2050039 w 2138363"/>
              <a:gd name="connsiteY2" fmla="*/ 539654 h 2413390"/>
              <a:gd name="connsiteX3" fmla="*/ 2138363 w 2138363"/>
              <a:gd name="connsiteY3" fmla="*/ 692518 h 2413390"/>
              <a:gd name="connsiteX4" fmla="*/ 2138363 w 2138363"/>
              <a:gd name="connsiteY4" fmla="*/ 1720873 h 2413390"/>
              <a:gd name="connsiteX5" fmla="*/ 2050039 w 2138363"/>
              <a:gd name="connsiteY5" fmla="*/ 1878368 h 2413390"/>
              <a:gd name="connsiteX6" fmla="*/ 1157505 w 2138363"/>
              <a:gd name="connsiteY6" fmla="*/ 2392546 h 2413390"/>
              <a:gd name="connsiteX7" fmla="*/ 980858 w 2138363"/>
              <a:gd name="connsiteY7" fmla="*/ 2392546 h 2413390"/>
              <a:gd name="connsiteX8" fmla="*/ 88324 w 2138363"/>
              <a:gd name="connsiteY8" fmla="*/ 1878368 h 2413390"/>
              <a:gd name="connsiteX9" fmla="*/ 0 w 2138363"/>
              <a:gd name="connsiteY9" fmla="*/ 1720873 h 2413390"/>
              <a:gd name="connsiteX10" fmla="*/ 0 w 2138363"/>
              <a:gd name="connsiteY10" fmla="*/ 692518 h 2413390"/>
              <a:gd name="connsiteX11" fmla="*/ 88324 w 2138363"/>
              <a:gd name="connsiteY11" fmla="*/ 539654 h 2413390"/>
              <a:gd name="connsiteX12" fmla="*/ 980858 w 2138363"/>
              <a:gd name="connsiteY12" fmla="*/ 20845 h 2413390"/>
              <a:gd name="connsiteX13" fmla="*/ 1069182 w 2138363"/>
              <a:gd name="connsiteY13" fmla="*/ 0 h 241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8363" h="2413390">
                <a:moveTo>
                  <a:pt x="1069182" y="0"/>
                </a:moveTo>
                <a:cubicBezTo>
                  <a:pt x="1099398" y="0"/>
                  <a:pt x="1129614" y="6948"/>
                  <a:pt x="1157505" y="20845"/>
                </a:cubicBezTo>
                <a:cubicBezTo>
                  <a:pt x="2050039" y="539654"/>
                  <a:pt x="2050039" y="539654"/>
                  <a:pt x="2050039" y="539654"/>
                </a:cubicBezTo>
                <a:cubicBezTo>
                  <a:pt x="2105823" y="572080"/>
                  <a:pt x="2138363" y="627667"/>
                  <a:pt x="2138363" y="692518"/>
                </a:cubicBezTo>
                <a:cubicBezTo>
                  <a:pt x="2138363" y="1720873"/>
                  <a:pt x="2138363" y="1720873"/>
                  <a:pt x="2138363" y="1720873"/>
                </a:cubicBezTo>
                <a:cubicBezTo>
                  <a:pt x="2138363" y="1785724"/>
                  <a:pt x="2105823" y="1845943"/>
                  <a:pt x="2050039" y="1878368"/>
                </a:cubicBezTo>
                <a:cubicBezTo>
                  <a:pt x="1157505" y="2392546"/>
                  <a:pt x="1157505" y="2392546"/>
                  <a:pt x="1157505" y="2392546"/>
                </a:cubicBezTo>
                <a:cubicBezTo>
                  <a:pt x="1101722" y="2420339"/>
                  <a:pt x="1036641" y="2420339"/>
                  <a:pt x="980858" y="2392546"/>
                </a:cubicBezTo>
                <a:cubicBezTo>
                  <a:pt x="88324" y="1878368"/>
                  <a:pt x="88324" y="1878368"/>
                  <a:pt x="88324" y="1878368"/>
                </a:cubicBezTo>
                <a:cubicBezTo>
                  <a:pt x="32540" y="1845943"/>
                  <a:pt x="0" y="1785724"/>
                  <a:pt x="0" y="1720873"/>
                </a:cubicBezTo>
                <a:cubicBezTo>
                  <a:pt x="0" y="692518"/>
                  <a:pt x="0" y="692518"/>
                  <a:pt x="0" y="692518"/>
                </a:cubicBezTo>
                <a:cubicBezTo>
                  <a:pt x="0" y="627667"/>
                  <a:pt x="32540" y="572080"/>
                  <a:pt x="88324" y="539654"/>
                </a:cubicBezTo>
                <a:cubicBezTo>
                  <a:pt x="980858" y="20845"/>
                  <a:pt x="980858" y="20845"/>
                  <a:pt x="980858" y="20845"/>
                </a:cubicBezTo>
                <a:cubicBezTo>
                  <a:pt x="1008750" y="6948"/>
                  <a:pt x="1038966" y="0"/>
                  <a:pt x="106918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76F7D58-A2E8-4456-8DA1-B734DCCFD0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22991" y="1615816"/>
            <a:ext cx="2841560" cy="3788747"/>
          </a:xfrm>
          <a:custGeom>
            <a:avLst/>
            <a:gdLst>
              <a:gd name="connsiteX0" fmla="*/ 743803 w 1487606"/>
              <a:gd name="connsiteY0" fmla="*/ 0 h 1487606"/>
              <a:gd name="connsiteX1" fmla="*/ 1487606 w 1487606"/>
              <a:gd name="connsiteY1" fmla="*/ 743803 h 1487606"/>
              <a:gd name="connsiteX2" fmla="*/ 743803 w 1487606"/>
              <a:gd name="connsiteY2" fmla="*/ 1487606 h 1487606"/>
              <a:gd name="connsiteX3" fmla="*/ 0 w 1487606"/>
              <a:gd name="connsiteY3" fmla="*/ 743803 h 1487606"/>
              <a:gd name="connsiteX4" fmla="*/ 743803 w 1487606"/>
              <a:gd name="connsiteY4" fmla="*/ 0 h 148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606" h="1487606">
                <a:moveTo>
                  <a:pt x="743803" y="0"/>
                </a:moveTo>
                <a:cubicBezTo>
                  <a:pt x="1154594" y="0"/>
                  <a:pt x="1487606" y="333012"/>
                  <a:pt x="1487606" y="743803"/>
                </a:cubicBezTo>
                <a:cubicBezTo>
                  <a:pt x="1487606" y="1154594"/>
                  <a:pt x="1154594" y="1487606"/>
                  <a:pt x="743803" y="1487606"/>
                </a:cubicBezTo>
                <a:cubicBezTo>
                  <a:pt x="333012" y="1487606"/>
                  <a:pt x="0" y="1154594"/>
                  <a:pt x="0" y="743803"/>
                </a:cubicBezTo>
                <a:cubicBezTo>
                  <a:pt x="0" y="333012"/>
                  <a:pt x="333012" y="0"/>
                  <a:pt x="743803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9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FontTx/>
              <a:buNone/>
              <a:defRPr sz="75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417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536279" y="1876320"/>
            <a:ext cx="1909901" cy="1676475"/>
          </a:xfrm>
          <a:prstGeom prst="parallelogram">
            <a:avLst>
              <a:gd name="adj" fmla="val 58797"/>
            </a:avLst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25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Drag picture to placeholder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411888" y="1876320"/>
            <a:ext cx="1909901" cy="1676475"/>
          </a:xfrm>
          <a:prstGeom prst="parallelogram">
            <a:avLst>
              <a:gd name="adj" fmla="val 58797"/>
            </a:avLst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25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Drag picture to placeholder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75417" y="1876320"/>
            <a:ext cx="1909901" cy="1676475"/>
          </a:xfrm>
          <a:prstGeom prst="parallelogram">
            <a:avLst>
              <a:gd name="adj" fmla="val 58797"/>
            </a:avLst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25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Drag picture to placeholder</a:t>
            </a:r>
          </a:p>
        </p:txBody>
      </p:sp>
    </p:spTree>
    <p:extLst>
      <p:ext uri="{BB962C8B-B14F-4D97-AF65-F5344CB8AC3E}">
        <p14:creationId xmlns:p14="http://schemas.microsoft.com/office/powerpoint/2010/main" val="14061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17551" y="1913469"/>
            <a:ext cx="2152649" cy="3166533"/>
          </a:xfrm>
          <a:custGeom>
            <a:avLst/>
            <a:gdLst>
              <a:gd name="connsiteX0" fmla="*/ 0 w 3064933"/>
              <a:gd name="connsiteY0" fmla="*/ 0 h 3403600"/>
              <a:gd name="connsiteX1" fmla="*/ 3064933 w 3064933"/>
              <a:gd name="connsiteY1" fmla="*/ 0 h 3403600"/>
              <a:gd name="connsiteX2" fmla="*/ 3064933 w 3064933"/>
              <a:gd name="connsiteY2" fmla="*/ 3403600 h 3403600"/>
              <a:gd name="connsiteX3" fmla="*/ 0 w 3064933"/>
              <a:gd name="connsiteY3" fmla="*/ 34036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933" h="3403600">
                <a:moveTo>
                  <a:pt x="0" y="0"/>
                </a:moveTo>
                <a:lnTo>
                  <a:pt x="3064933" y="0"/>
                </a:lnTo>
                <a:lnTo>
                  <a:pt x="3064933" y="3403600"/>
                </a:lnTo>
                <a:lnTo>
                  <a:pt x="0" y="340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486151" y="1913469"/>
            <a:ext cx="2152649" cy="3166533"/>
          </a:xfrm>
          <a:custGeom>
            <a:avLst/>
            <a:gdLst>
              <a:gd name="connsiteX0" fmla="*/ 0 w 3064933"/>
              <a:gd name="connsiteY0" fmla="*/ 0 h 3403600"/>
              <a:gd name="connsiteX1" fmla="*/ 3064933 w 3064933"/>
              <a:gd name="connsiteY1" fmla="*/ 0 h 3403600"/>
              <a:gd name="connsiteX2" fmla="*/ 3064933 w 3064933"/>
              <a:gd name="connsiteY2" fmla="*/ 3403600 h 3403600"/>
              <a:gd name="connsiteX3" fmla="*/ 0 w 3064933"/>
              <a:gd name="connsiteY3" fmla="*/ 34036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933" h="3403600">
                <a:moveTo>
                  <a:pt x="0" y="0"/>
                </a:moveTo>
                <a:lnTo>
                  <a:pt x="3064933" y="0"/>
                </a:lnTo>
                <a:lnTo>
                  <a:pt x="3064933" y="3403600"/>
                </a:lnTo>
                <a:lnTo>
                  <a:pt x="0" y="340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254752" y="1913469"/>
            <a:ext cx="2152649" cy="3166533"/>
          </a:xfrm>
          <a:custGeom>
            <a:avLst/>
            <a:gdLst>
              <a:gd name="connsiteX0" fmla="*/ 0 w 3064933"/>
              <a:gd name="connsiteY0" fmla="*/ 0 h 3403600"/>
              <a:gd name="connsiteX1" fmla="*/ 3064933 w 3064933"/>
              <a:gd name="connsiteY1" fmla="*/ 0 h 3403600"/>
              <a:gd name="connsiteX2" fmla="*/ 3064933 w 3064933"/>
              <a:gd name="connsiteY2" fmla="*/ 3403600 h 3403600"/>
              <a:gd name="connsiteX3" fmla="*/ 0 w 3064933"/>
              <a:gd name="connsiteY3" fmla="*/ 34036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933" h="3403600">
                <a:moveTo>
                  <a:pt x="0" y="0"/>
                </a:moveTo>
                <a:lnTo>
                  <a:pt x="3064933" y="0"/>
                </a:lnTo>
                <a:lnTo>
                  <a:pt x="3064933" y="3403600"/>
                </a:lnTo>
                <a:lnTo>
                  <a:pt x="0" y="340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A0CEAD00-CC70-4A80-955D-0D7D9A606B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72743" y="1"/>
            <a:ext cx="4071257" cy="632822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200000"/>
              </a:lnSpc>
              <a:buNone/>
              <a:defRPr sz="112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340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5D60626-6454-4992-B4CF-1FDBD3147A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137" y="1338"/>
            <a:ext cx="3804972" cy="6849492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74 h 10674"/>
              <a:gd name="connsiteX1" fmla="*/ 2721 w 10000"/>
              <a:gd name="connsiteY1" fmla="*/ 0 h 10674"/>
              <a:gd name="connsiteX2" fmla="*/ 8000 w 10000"/>
              <a:gd name="connsiteY2" fmla="*/ 674 h 10674"/>
              <a:gd name="connsiteX3" fmla="*/ 10000 w 10000"/>
              <a:gd name="connsiteY3" fmla="*/ 5674 h 10674"/>
              <a:gd name="connsiteX4" fmla="*/ 8000 w 10000"/>
              <a:gd name="connsiteY4" fmla="*/ 10674 h 10674"/>
              <a:gd name="connsiteX5" fmla="*/ 2000 w 10000"/>
              <a:gd name="connsiteY5" fmla="*/ 10674 h 10674"/>
              <a:gd name="connsiteX6" fmla="*/ 0 w 10000"/>
              <a:gd name="connsiteY6" fmla="*/ 5674 h 10674"/>
              <a:gd name="connsiteX0" fmla="*/ 0 w 10000"/>
              <a:gd name="connsiteY0" fmla="*/ 5674 h 10674"/>
              <a:gd name="connsiteX1" fmla="*/ 2721 w 10000"/>
              <a:gd name="connsiteY1" fmla="*/ 0 h 10674"/>
              <a:gd name="connsiteX2" fmla="*/ 7695 w 10000"/>
              <a:gd name="connsiteY2" fmla="*/ 1188 h 10674"/>
              <a:gd name="connsiteX3" fmla="*/ 10000 w 10000"/>
              <a:gd name="connsiteY3" fmla="*/ 5674 h 10674"/>
              <a:gd name="connsiteX4" fmla="*/ 8000 w 10000"/>
              <a:gd name="connsiteY4" fmla="*/ 10674 h 10674"/>
              <a:gd name="connsiteX5" fmla="*/ 2000 w 10000"/>
              <a:gd name="connsiteY5" fmla="*/ 10674 h 10674"/>
              <a:gd name="connsiteX6" fmla="*/ 0 w 10000"/>
              <a:gd name="connsiteY6" fmla="*/ 5674 h 10674"/>
              <a:gd name="connsiteX0" fmla="*/ 0 w 10000"/>
              <a:gd name="connsiteY0" fmla="*/ 5674 h 11508"/>
              <a:gd name="connsiteX1" fmla="*/ 2721 w 10000"/>
              <a:gd name="connsiteY1" fmla="*/ 0 h 11508"/>
              <a:gd name="connsiteX2" fmla="*/ 7695 w 10000"/>
              <a:gd name="connsiteY2" fmla="*/ 1188 h 11508"/>
              <a:gd name="connsiteX3" fmla="*/ 10000 w 10000"/>
              <a:gd name="connsiteY3" fmla="*/ 5674 h 11508"/>
              <a:gd name="connsiteX4" fmla="*/ 8000 w 10000"/>
              <a:gd name="connsiteY4" fmla="*/ 10674 h 11508"/>
              <a:gd name="connsiteX5" fmla="*/ 2638 w 10000"/>
              <a:gd name="connsiteY5" fmla="*/ 11508 h 11508"/>
              <a:gd name="connsiteX6" fmla="*/ 0 w 10000"/>
              <a:gd name="connsiteY6" fmla="*/ 5674 h 11508"/>
              <a:gd name="connsiteX0" fmla="*/ 0 w 10000"/>
              <a:gd name="connsiteY0" fmla="*/ 5706 h 11540"/>
              <a:gd name="connsiteX1" fmla="*/ 2610 w 10000"/>
              <a:gd name="connsiteY1" fmla="*/ 0 h 11540"/>
              <a:gd name="connsiteX2" fmla="*/ 7695 w 10000"/>
              <a:gd name="connsiteY2" fmla="*/ 1220 h 11540"/>
              <a:gd name="connsiteX3" fmla="*/ 10000 w 10000"/>
              <a:gd name="connsiteY3" fmla="*/ 5706 h 11540"/>
              <a:gd name="connsiteX4" fmla="*/ 8000 w 10000"/>
              <a:gd name="connsiteY4" fmla="*/ 10706 h 11540"/>
              <a:gd name="connsiteX5" fmla="*/ 2638 w 10000"/>
              <a:gd name="connsiteY5" fmla="*/ 11540 h 11540"/>
              <a:gd name="connsiteX6" fmla="*/ 0 w 10000"/>
              <a:gd name="connsiteY6" fmla="*/ 5706 h 11540"/>
              <a:gd name="connsiteX0" fmla="*/ 0 w 10000"/>
              <a:gd name="connsiteY0" fmla="*/ 5706 h 11540"/>
              <a:gd name="connsiteX1" fmla="*/ 2610 w 10000"/>
              <a:gd name="connsiteY1" fmla="*/ 0 h 11540"/>
              <a:gd name="connsiteX2" fmla="*/ 7695 w 10000"/>
              <a:gd name="connsiteY2" fmla="*/ 1220 h 11540"/>
              <a:gd name="connsiteX3" fmla="*/ 10000 w 10000"/>
              <a:gd name="connsiteY3" fmla="*/ 5706 h 11540"/>
              <a:gd name="connsiteX4" fmla="*/ 7806 w 10000"/>
              <a:gd name="connsiteY4" fmla="*/ 10417 h 11540"/>
              <a:gd name="connsiteX5" fmla="*/ 2638 w 10000"/>
              <a:gd name="connsiteY5" fmla="*/ 11540 h 11540"/>
              <a:gd name="connsiteX6" fmla="*/ 0 w 10000"/>
              <a:gd name="connsiteY6" fmla="*/ 5706 h 11540"/>
              <a:gd name="connsiteX0" fmla="*/ 12 w 7390"/>
              <a:gd name="connsiteY0" fmla="*/ 5926 h 11540"/>
              <a:gd name="connsiteX1" fmla="*/ 0 w 7390"/>
              <a:gd name="connsiteY1" fmla="*/ 0 h 11540"/>
              <a:gd name="connsiteX2" fmla="*/ 5085 w 7390"/>
              <a:gd name="connsiteY2" fmla="*/ 1220 h 11540"/>
              <a:gd name="connsiteX3" fmla="*/ 7390 w 7390"/>
              <a:gd name="connsiteY3" fmla="*/ 5706 h 11540"/>
              <a:gd name="connsiteX4" fmla="*/ 5196 w 7390"/>
              <a:gd name="connsiteY4" fmla="*/ 10417 h 11540"/>
              <a:gd name="connsiteX5" fmla="*/ 28 w 7390"/>
              <a:gd name="connsiteY5" fmla="*/ 11540 h 11540"/>
              <a:gd name="connsiteX6" fmla="*/ 12 w 7390"/>
              <a:gd name="connsiteY6" fmla="*/ 5926 h 1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90" h="11540">
                <a:moveTo>
                  <a:pt x="12" y="5926"/>
                </a:moveTo>
                <a:cubicBezTo>
                  <a:pt x="8" y="3951"/>
                  <a:pt x="4" y="1975"/>
                  <a:pt x="0" y="0"/>
                </a:cubicBezTo>
                <a:lnTo>
                  <a:pt x="5085" y="1220"/>
                </a:lnTo>
                <a:lnTo>
                  <a:pt x="7390" y="5706"/>
                </a:lnTo>
                <a:lnTo>
                  <a:pt x="5196" y="10417"/>
                </a:lnTo>
                <a:lnTo>
                  <a:pt x="28" y="11540"/>
                </a:lnTo>
                <a:cubicBezTo>
                  <a:pt x="23" y="9669"/>
                  <a:pt x="17" y="7797"/>
                  <a:pt x="12" y="5926"/>
                </a:cubicBez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16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64843" cy="6858000"/>
          </a:xfrm>
          <a:custGeom>
            <a:avLst/>
            <a:gdLst>
              <a:gd name="connsiteX0" fmla="*/ 0 w 5953124"/>
              <a:gd name="connsiteY0" fmla="*/ 5477147 h 6858000"/>
              <a:gd name="connsiteX1" fmla="*/ 1189159 w 5953124"/>
              <a:gd name="connsiteY1" fmla="*/ 6858000 h 6858000"/>
              <a:gd name="connsiteX2" fmla="*/ 0 w 5953124"/>
              <a:gd name="connsiteY2" fmla="*/ 6858000 h 6858000"/>
              <a:gd name="connsiteX3" fmla="*/ 0 w 5953124"/>
              <a:gd name="connsiteY3" fmla="*/ 3944233 h 6858000"/>
              <a:gd name="connsiteX4" fmla="*/ 2508829 w 5953124"/>
              <a:gd name="connsiteY4" fmla="*/ 6858000 h 6858000"/>
              <a:gd name="connsiteX5" fmla="*/ 1273205 w 5953124"/>
              <a:gd name="connsiteY5" fmla="*/ 6858000 h 6858000"/>
              <a:gd name="connsiteX6" fmla="*/ 0 w 5953124"/>
              <a:gd name="connsiteY6" fmla="*/ 5379293 h 6858000"/>
              <a:gd name="connsiteX7" fmla="*/ 0 w 5953124"/>
              <a:gd name="connsiteY7" fmla="*/ 2405175 h 6858000"/>
              <a:gd name="connsiteX8" fmla="*/ 3834072 w 5953124"/>
              <a:gd name="connsiteY8" fmla="*/ 6858000 h 6858000"/>
              <a:gd name="connsiteX9" fmla="*/ 2598609 w 5953124"/>
              <a:gd name="connsiteY9" fmla="*/ 6858000 h 6858000"/>
              <a:gd name="connsiteX10" fmla="*/ 0 w 5953124"/>
              <a:gd name="connsiteY10" fmla="*/ 3840042 h 6858000"/>
              <a:gd name="connsiteX11" fmla="*/ 0 w 5953124"/>
              <a:gd name="connsiteY11" fmla="*/ 872022 h 6858000"/>
              <a:gd name="connsiteX12" fmla="*/ 3594100 w 5953124"/>
              <a:gd name="connsiteY12" fmla="*/ 5046663 h 6858000"/>
              <a:gd name="connsiteX13" fmla="*/ 2360331 w 5953124"/>
              <a:gd name="connsiteY13" fmla="*/ 5041927 h 6858000"/>
              <a:gd name="connsiteX14" fmla="*/ 0 w 5953124"/>
              <a:gd name="connsiteY14" fmla="*/ 2302707 h 6858000"/>
              <a:gd name="connsiteX15" fmla="*/ 1963917 w 5953124"/>
              <a:gd name="connsiteY15" fmla="*/ 0 h 6858000"/>
              <a:gd name="connsiteX16" fmla="*/ 3204609 w 5953124"/>
              <a:gd name="connsiteY16" fmla="*/ 0 h 6858000"/>
              <a:gd name="connsiteX17" fmla="*/ 5915024 w 5953124"/>
              <a:gd name="connsiteY17" fmla="*/ 3148013 h 6858000"/>
              <a:gd name="connsiteX18" fmla="*/ 4666233 w 5953124"/>
              <a:gd name="connsiteY18" fmla="*/ 3143277 h 6858000"/>
              <a:gd name="connsiteX19" fmla="*/ 659722 w 5953124"/>
              <a:gd name="connsiteY19" fmla="*/ 0 h 6858000"/>
              <a:gd name="connsiteX20" fmla="*/ 1889085 w 5953124"/>
              <a:gd name="connsiteY20" fmla="*/ 0 h 6858000"/>
              <a:gd name="connsiteX21" fmla="*/ 5953124 w 5953124"/>
              <a:gd name="connsiteY21" fmla="*/ 4719638 h 6858000"/>
              <a:gd name="connsiteX22" fmla="*/ 4727016 w 5953124"/>
              <a:gd name="connsiteY22" fmla="*/ 4714902 h 6858000"/>
              <a:gd name="connsiteX23" fmla="*/ 0 w 5953124"/>
              <a:gd name="connsiteY23" fmla="*/ 0 h 6858000"/>
              <a:gd name="connsiteX24" fmla="*/ 569340 w 5953124"/>
              <a:gd name="connsiteY24" fmla="*/ 0 h 6858000"/>
              <a:gd name="connsiteX25" fmla="*/ 5913436 w 5953124"/>
              <a:gd name="connsiteY25" fmla="*/ 6207286 h 6858000"/>
              <a:gd name="connsiteX26" fmla="*/ 4687490 w 5953124"/>
              <a:gd name="connsiteY26" fmla="*/ 6210300 h 6858000"/>
              <a:gd name="connsiteX27" fmla="*/ 0 w 5953124"/>
              <a:gd name="connsiteY27" fmla="*/ 769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53124" h="6858000">
                <a:moveTo>
                  <a:pt x="0" y="5477147"/>
                </a:moveTo>
                <a:lnTo>
                  <a:pt x="1189159" y="6858000"/>
                </a:lnTo>
                <a:lnTo>
                  <a:pt x="0" y="6858000"/>
                </a:lnTo>
                <a:close/>
                <a:moveTo>
                  <a:pt x="0" y="3944233"/>
                </a:moveTo>
                <a:lnTo>
                  <a:pt x="2508829" y="6858000"/>
                </a:lnTo>
                <a:lnTo>
                  <a:pt x="1273205" y="6858000"/>
                </a:lnTo>
                <a:lnTo>
                  <a:pt x="0" y="5379293"/>
                </a:lnTo>
                <a:close/>
                <a:moveTo>
                  <a:pt x="0" y="2405175"/>
                </a:moveTo>
                <a:lnTo>
                  <a:pt x="3834072" y="6858000"/>
                </a:lnTo>
                <a:lnTo>
                  <a:pt x="2598609" y="6858000"/>
                </a:lnTo>
                <a:lnTo>
                  <a:pt x="0" y="3840042"/>
                </a:lnTo>
                <a:close/>
                <a:moveTo>
                  <a:pt x="0" y="872022"/>
                </a:moveTo>
                <a:lnTo>
                  <a:pt x="3594100" y="5046663"/>
                </a:lnTo>
                <a:lnTo>
                  <a:pt x="2360331" y="5041927"/>
                </a:lnTo>
                <a:lnTo>
                  <a:pt x="0" y="2302707"/>
                </a:lnTo>
                <a:close/>
                <a:moveTo>
                  <a:pt x="1963917" y="0"/>
                </a:moveTo>
                <a:lnTo>
                  <a:pt x="3204609" y="0"/>
                </a:lnTo>
                <a:lnTo>
                  <a:pt x="5915024" y="3148013"/>
                </a:lnTo>
                <a:lnTo>
                  <a:pt x="4666233" y="3143277"/>
                </a:lnTo>
                <a:close/>
                <a:moveTo>
                  <a:pt x="659722" y="0"/>
                </a:moveTo>
                <a:lnTo>
                  <a:pt x="1889085" y="0"/>
                </a:lnTo>
                <a:lnTo>
                  <a:pt x="5953124" y="4719638"/>
                </a:lnTo>
                <a:lnTo>
                  <a:pt x="4727016" y="4714902"/>
                </a:lnTo>
                <a:close/>
                <a:moveTo>
                  <a:pt x="0" y="0"/>
                </a:moveTo>
                <a:lnTo>
                  <a:pt x="569340" y="0"/>
                </a:lnTo>
                <a:lnTo>
                  <a:pt x="5913436" y="6207286"/>
                </a:lnTo>
                <a:lnTo>
                  <a:pt x="4687490" y="6210300"/>
                </a:lnTo>
                <a:lnTo>
                  <a:pt x="0" y="769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74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79157" y="0"/>
            <a:ext cx="4464843" cy="6858000"/>
          </a:xfrm>
          <a:custGeom>
            <a:avLst/>
            <a:gdLst>
              <a:gd name="connsiteX0" fmla="*/ 5953124 w 5953124"/>
              <a:gd name="connsiteY0" fmla="*/ 5477147 h 6858000"/>
              <a:gd name="connsiteX1" fmla="*/ 5953124 w 5953124"/>
              <a:gd name="connsiteY1" fmla="*/ 6858000 h 6858000"/>
              <a:gd name="connsiteX2" fmla="*/ 4763965 w 5953124"/>
              <a:gd name="connsiteY2" fmla="*/ 6858000 h 6858000"/>
              <a:gd name="connsiteX3" fmla="*/ 5953124 w 5953124"/>
              <a:gd name="connsiteY3" fmla="*/ 3944233 h 6858000"/>
              <a:gd name="connsiteX4" fmla="*/ 5953124 w 5953124"/>
              <a:gd name="connsiteY4" fmla="*/ 5379293 h 6858000"/>
              <a:gd name="connsiteX5" fmla="*/ 4679919 w 5953124"/>
              <a:gd name="connsiteY5" fmla="*/ 6858000 h 6858000"/>
              <a:gd name="connsiteX6" fmla="*/ 3444295 w 5953124"/>
              <a:gd name="connsiteY6" fmla="*/ 6858000 h 6858000"/>
              <a:gd name="connsiteX7" fmla="*/ 5953124 w 5953124"/>
              <a:gd name="connsiteY7" fmla="*/ 2405175 h 6858000"/>
              <a:gd name="connsiteX8" fmla="*/ 5953124 w 5953124"/>
              <a:gd name="connsiteY8" fmla="*/ 3840042 h 6858000"/>
              <a:gd name="connsiteX9" fmla="*/ 3354515 w 5953124"/>
              <a:gd name="connsiteY9" fmla="*/ 6858000 h 6858000"/>
              <a:gd name="connsiteX10" fmla="*/ 2119052 w 5953124"/>
              <a:gd name="connsiteY10" fmla="*/ 6858000 h 6858000"/>
              <a:gd name="connsiteX11" fmla="*/ 5953124 w 5953124"/>
              <a:gd name="connsiteY11" fmla="*/ 872022 h 6858000"/>
              <a:gd name="connsiteX12" fmla="*/ 5953124 w 5953124"/>
              <a:gd name="connsiteY12" fmla="*/ 2302707 h 6858000"/>
              <a:gd name="connsiteX13" fmla="*/ 3592793 w 5953124"/>
              <a:gd name="connsiteY13" fmla="*/ 5041927 h 6858000"/>
              <a:gd name="connsiteX14" fmla="*/ 2359024 w 5953124"/>
              <a:gd name="connsiteY14" fmla="*/ 5046663 h 6858000"/>
              <a:gd name="connsiteX15" fmla="*/ 5383784 w 5953124"/>
              <a:gd name="connsiteY15" fmla="*/ 0 h 6858000"/>
              <a:gd name="connsiteX16" fmla="*/ 5953124 w 5953124"/>
              <a:gd name="connsiteY16" fmla="*/ 0 h 6858000"/>
              <a:gd name="connsiteX17" fmla="*/ 5953124 w 5953124"/>
              <a:gd name="connsiteY17" fmla="*/ 769921 h 6858000"/>
              <a:gd name="connsiteX18" fmla="*/ 1265634 w 5953124"/>
              <a:gd name="connsiteY18" fmla="*/ 6210300 h 6858000"/>
              <a:gd name="connsiteX19" fmla="*/ 39688 w 5953124"/>
              <a:gd name="connsiteY19" fmla="*/ 6207286 h 6858000"/>
              <a:gd name="connsiteX20" fmla="*/ 4064039 w 5953124"/>
              <a:gd name="connsiteY20" fmla="*/ 0 h 6858000"/>
              <a:gd name="connsiteX21" fmla="*/ 5293402 w 5953124"/>
              <a:gd name="connsiteY21" fmla="*/ 0 h 6858000"/>
              <a:gd name="connsiteX22" fmla="*/ 1226108 w 5953124"/>
              <a:gd name="connsiteY22" fmla="*/ 4714902 h 6858000"/>
              <a:gd name="connsiteX23" fmla="*/ 0 w 5953124"/>
              <a:gd name="connsiteY23" fmla="*/ 4719638 h 6858000"/>
              <a:gd name="connsiteX24" fmla="*/ 2748515 w 5953124"/>
              <a:gd name="connsiteY24" fmla="*/ 0 h 6858000"/>
              <a:gd name="connsiteX25" fmla="*/ 3989207 w 5953124"/>
              <a:gd name="connsiteY25" fmla="*/ 0 h 6858000"/>
              <a:gd name="connsiteX26" fmla="*/ 1286891 w 5953124"/>
              <a:gd name="connsiteY26" fmla="*/ 3143277 h 6858000"/>
              <a:gd name="connsiteX27" fmla="*/ 38100 w 5953124"/>
              <a:gd name="connsiteY27" fmla="*/ 31480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53124" h="6858000">
                <a:moveTo>
                  <a:pt x="5953124" y="5477147"/>
                </a:moveTo>
                <a:lnTo>
                  <a:pt x="5953124" y="6858000"/>
                </a:lnTo>
                <a:lnTo>
                  <a:pt x="4763965" y="6858000"/>
                </a:lnTo>
                <a:close/>
                <a:moveTo>
                  <a:pt x="5953124" y="3944233"/>
                </a:moveTo>
                <a:lnTo>
                  <a:pt x="5953124" y="5379293"/>
                </a:lnTo>
                <a:lnTo>
                  <a:pt x="4679919" y="6858000"/>
                </a:lnTo>
                <a:lnTo>
                  <a:pt x="3444295" y="6858000"/>
                </a:lnTo>
                <a:close/>
                <a:moveTo>
                  <a:pt x="5953124" y="2405175"/>
                </a:moveTo>
                <a:lnTo>
                  <a:pt x="5953124" y="3840042"/>
                </a:lnTo>
                <a:lnTo>
                  <a:pt x="3354515" y="6858000"/>
                </a:lnTo>
                <a:lnTo>
                  <a:pt x="2119052" y="6858000"/>
                </a:lnTo>
                <a:close/>
                <a:moveTo>
                  <a:pt x="5953124" y="872022"/>
                </a:moveTo>
                <a:lnTo>
                  <a:pt x="5953124" y="2302707"/>
                </a:lnTo>
                <a:lnTo>
                  <a:pt x="3592793" y="5041927"/>
                </a:lnTo>
                <a:lnTo>
                  <a:pt x="2359024" y="5046663"/>
                </a:lnTo>
                <a:close/>
                <a:moveTo>
                  <a:pt x="5383784" y="0"/>
                </a:moveTo>
                <a:lnTo>
                  <a:pt x="5953124" y="0"/>
                </a:lnTo>
                <a:lnTo>
                  <a:pt x="5953124" y="769921"/>
                </a:lnTo>
                <a:lnTo>
                  <a:pt x="1265634" y="6210300"/>
                </a:lnTo>
                <a:lnTo>
                  <a:pt x="39688" y="6207286"/>
                </a:lnTo>
                <a:close/>
                <a:moveTo>
                  <a:pt x="4064039" y="0"/>
                </a:moveTo>
                <a:lnTo>
                  <a:pt x="5293402" y="0"/>
                </a:lnTo>
                <a:lnTo>
                  <a:pt x="1226108" y="4714902"/>
                </a:lnTo>
                <a:lnTo>
                  <a:pt x="0" y="4719638"/>
                </a:lnTo>
                <a:close/>
                <a:moveTo>
                  <a:pt x="2748515" y="0"/>
                </a:moveTo>
                <a:lnTo>
                  <a:pt x="3989207" y="0"/>
                </a:lnTo>
                <a:lnTo>
                  <a:pt x="1286891" y="3143277"/>
                </a:lnTo>
                <a:lnTo>
                  <a:pt x="38100" y="31480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21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4085" y="551544"/>
            <a:ext cx="3636169" cy="5762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5491" y="3052764"/>
            <a:ext cx="8915400" cy="38052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7541" y="506584"/>
            <a:ext cx="2678327" cy="585714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790A4BB3-5D5A-405C-9C7C-B1443439CF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83960" y="1489642"/>
            <a:ext cx="3934778" cy="4039791"/>
          </a:xfrm>
          <a:custGeom>
            <a:avLst/>
            <a:gdLst/>
            <a:ahLst/>
            <a:cxnLst/>
            <a:rect l="l" t="t" r="r" b="b"/>
            <a:pathLst>
              <a:path w="5246370" h="4039791">
                <a:moveTo>
                  <a:pt x="0" y="0"/>
                </a:moveTo>
                <a:lnTo>
                  <a:pt x="1034415" y="0"/>
                </a:lnTo>
                <a:lnTo>
                  <a:pt x="1548765" y="1508509"/>
                </a:lnTo>
                <a:lnTo>
                  <a:pt x="1725930" y="2188470"/>
                </a:lnTo>
                <a:lnTo>
                  <a:pt x="1743075" y="2188470"/>
                </a:lnTo>
                <a:lnTo>
                  <a:pt x="2411730" y="62879"/>
                </a:lnTo>
                <a:cubicBezTo>
                  <a:pt x="2489835" y="62879"/>
                  <a:pt x="2562225" y="62879"/>
                  <a:pt x="2628900" y="62879"/>
                </a:cubicBezTo>
                <a:cubicBezTo>
                  <a:pt x="2695575" y="62879"/>
                  <a:pt x="2767965" y="62879"/>
                  <a:pt x="2846070" y="62879"/>
                </a:cubicBezTo>
                <a:lnTo>
                  <a:pt x="3526155" y="2188470"/>
                </a:lnTo>
                <a:lnTo>
                  <a:pt x="3543300" y="2188470"/>
                </a:lnTo>
                <a:lnTo>
                  <a:pt x="3720465" y="1508509"/>
                </a:lnTo>
                <a:lnTo>
                  <a:pt x="4229100" y="0"/>
                </a:lnTo>
                <a:lnTo>
                  <a:pt x="5246370" y="0"/>
                </a:lnTo>
                <a:lnTo>
                  <a:pt x="5246370" y="154303"/>
                </a:lnTo>
                <a:lnTo>
                  <a:pt x="3857625" y="4039791"/>
                </a:lnTo>
                <a:lnTo>
                  <a:pt x="3268980" y="4039791"/>
                </a:lnTo>
                <a:lnTo>
                  <a:pt x="2628900" y="2114188"/>
                </a:lnTo>
                <a:lnTo>
                  <a:pt x="2611755" y="2114188"/>
                </a:lnTo>
                <a:lnTo>
                  <a:pt x="1971675" y="4039791"/>
                </a:lnTo>
                <a:lnTo>
                  <a:pt x="1405890" y="4039791"/>
                </a:lnTo>
                <a:lnTo>
                  <a:pt x="0" y="154303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81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9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37" Type="http://schemas.openxmlformats.org/officeDocument/2006/relationships/slideLayout" Target="../slideLayouts/slideLayout107.xml"/><Relationship Id="rId40" Type="http://schemas.openxmlformats.org/officeDocument/2006/relationships/slideLayout" Target="../slideLayouts/slideLayout110.xml"/><Relationship Id="rId45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3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01.xml"/><Relationship Id="rId44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slideLayout" Target="../slideLayouts/slideLayout105.xml"/><Relationship Id="rId43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3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90.xml"/><Relationship Id="rId41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91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5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911E8-AC24-419E-A573-AC0547978CB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5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5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9D3C3-6BF4-46E4-A98A-E4B073F77F89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6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82" tIns="45891" rIns="91782" bIns="45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82" tIns="45891" rIns="91782" bIns="45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782" tIns="45891" rIns="91782" bIns="45891" rtlCol="0" anchor="ctr"/>
          <a:lstStyle>
            <a:lvl1pPr algn="l" defTabSz="847243" eaLnBrk="1" fontAlgn="auto" hangingPunct="1">
              <a:spcBef>
                <a:spcPts val="0"/>
              </a:spcBef>
              <a:spcAft>
                <a:spcPts val="0"/>
              </a:spcAft>
              <a:defRPr sz="1108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F4C2B-5E70-484B-8328-CFE45715DF6A}" type="datetimeFigureOut">
              <a:rPr kumimoji="0" lang="en-US" sz="110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8472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782" tIns="45891" rIns="91782" bIns="45891" rtlCol="0" anchor="ctr"/>
          <a:lstStyle>
            <a:lvl1pPr algn="ctr" defTabSz="847243" eaLnBrk="1" fontAlgn="auto" hangingPunct="1">
              <a:spcBef>
                <a:spcPts val="0"/>
              </a:spcBef>
              <a:spcAft>
                <a:spcPts val="0"/>
              </a:spcAft>
              <a:defRPr sz="1108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8472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782" tIns="45891" rIns="91782" bIns="4589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8">
                <a:solidFill>
                  <a:srgbClr val="898989"/>
                </a:solidFill>
              </a:defRPr>
            </a:lvl1pPr>
          </a:lstStyle>
          <a:p>
            <a:pPr marL="0" marR="0" lvl="0" indent="0" algn="r" defTabSz="847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FDD5C4-46F9-427D-980B-8DCF1A9E5175}" type="slidenum">
              <a:rPr kumimoji="0" lang="en-US" altLang="id-ID" sz="1108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47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108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53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xStyles>
    <p:titleStyle>
      <a:lvl1pPr algn="ctr" defTabSz="847013" rtl="0" eaLnBrk="0" fontAlgn="base" hangingPunct="0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47013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anose="020F0502020204030204" pitchFamily="34" charset="0"/>
        </a:defRPr>
      </a:lvl2pPr>
      <a:lvl3pPr algn="ctr" defTabSz="847013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anose="020F0502020204030204" pitchFamily="34" charset="0"/>
        </a:defRPr>
      </a:lvl3pPr>
      <a:lvl4pPr algn="ctr" defTabSz="847013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anose="020F0502020204030204" pitchFamily="34" charset="0"/>
        </a:defRPr>
      </a:lvl4pPr>
      <a:lvl5pPr algn="ctr" defTabSz="847013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anose="020F0502020204030204" pitchFamily="34" charset="0"/>
        </a:defRPr>
      </a:lvl5pPr>
      <a:lvl6pPr marL="422041" algn="ctr" defTabSz="847013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anose="020F0502020204030204" pitchFamily="34" charset="0"/>
        </a:defRPr>
      </a:lvl6pPr>
      <a:lvl7pPr marL="844083" algn="ctr" defTabSz="847013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anose="020F0502020204030204" pitchFamily="34" charset="0"/>
        </a:defRPr>
      </a:lvl7pPr>
      <a:lvl8pPr marL="1266124" algn="ctr" defTabSz="847013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anose="020F0502020204030204" pitchFamily="34" charset="0"/>
        </a:defRPr>
      </a:lvl8pPr>
      <a:lvl9pPr marL="1688165" algn="ctr" defTabSz="847013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16531" indent="-316531" algn="l" defTabSz="8470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7283" indent="-263776" algn="l" defTabSz="8470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77" kern="1200">
          <a:solidFill>
            <a:schemeClr val="tx1"/>
          </a:solidFill>
          <a:latin typeface="+mn-lt"/>
          <a:ea typeface="+mn-ea"/>
          <a:cs typeface="+mn-cs"/>
        </a:defRPr>
      </a:lvl2pPr>
      <a:lvl3pPr marL="1058034" indent="-211021" algn="l" defTabSz="8470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81541" indent="-211021" algn="l" defTabSz="8470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905048" indent="-211021" algn="l" defTabSz="8470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9917" indent="-211811" algn="l" defTabSz="84724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53539" indent="-211811" algn="l" defTabSz="84724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77161" indent="-211811" algn="l" defTabSz="84724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600781" indent="-211811" algn="l" defTabSz="84724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724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3622" algn="l" defTabSz="84724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7243" algn="l" defTabSz="84724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70864" algn="l" defTabSz="84724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94486" algn="l" defTabSz="84724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8106" algn="l" defTabSz="84724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41728" algn="l" defTabSz="84724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65350" algn="l" defTabSz="84724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88971" algn="l" defTabSz="84724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7451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14"/>
          <p:cNvGrpSpPr>
            <a:grpSpLocks/>
          </p:cNvGrpSpPr>
          <p:nvPr/>
        </p:nvGrpSpPr>
        <p:grpSpPr bwMode="auto">
          <a:xfrm>
            <a:off x="-31749" y="-22225"/>
            <a:ext cx="9197975" cy="6907213"/>
            <a:chOff x="-20" y="-14"/>
            <a:chExt cx="5794" cy="4351"/>
          </a:xfrm>
        </p:grpSpPr>
        <p:sp>
          <p:nvSpPr>
            <p:cNvPr id="12298" name="Freeform 206"/>
            <p:cNvSpPr>
              <a:spLocks/>
            </p:cNvSpPr>
            <p:nvPr userDrawn="1"/>
          </p:nvSpPr>
          <p:spPr bwMode="hidden">
            <a:xfrm>
              <a:off x="0" y="2400"/>
              <a:ext cx="4303" cy="1464"/>
            </a:xfrm>
            <a:custGeom>
              <a:avLst/>
              <a:gdLst>
                <a:gd name="T0" fmla="*/ 0 w 4303"/>
                <a:gd name="T1" fmla="*/ 100 h 1464"/>
                <a:gd name="T2" fmla="*/ 1283 w 4303"/>
                <a:gd name="T3" fmla="*/ 266 h 1464"/>
                <a:gd name="T4" fmla="*/ 2711 w 4303"/>
                <a:gd name="T5" fmla="*/ 1117 h 1464"/>
                <a:gd name="T6" fmla="*/ 3429 w 4303"/>
                <a:gd name="T7" fmla="*/ 1368 h 1464"/>
                <a:gd name="T8" fmla="*/ 4215 w 4303"/>
                <a:gd name="T9" fmla="*/ 1429 h 1464"/>
                <a:gd name="T10" fmla="*/ 3409 w 4303"/>
                <a:gd name="T11" fmla="*/ 1395 h 1464"/>
                <a:gd name="T12" fmla="*/ 2663 w 4303"/>
                <a:gd name="T13" fmla="*/ 1192 h 1464"/>
                <a:gd name="T14" fmla="*/ 1340 w 4303"/>
                <a:gd name="T15" fmla="*/ 570 h 1464"/>
                <a:gd name="T16" fmla="*/ 15 w 4303"/>
                <a:gd name="T17" fmla="*/ 770 h 14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3" h="1464">
                  <a:moveTo>
                    <a:pt x="0" y="100"/>
                  </a:moveTo>
                  <a:cubicBezTo>
                    <a:pt x="576" y="0"/>
                    <a:pt x="837" y="95"/>
                    <a:pt x="1283" y="266"/>
                  </a:cubicBezTo>
                  <a:cubicBezTo>
                    <a:pt x="1735" y="435"/>
                    <a:pt x="2353" y="933"/>
                    <a:pt x="2711" y="1117"/>
                  </a:cubicBezTo>
                  <a:cubicBezTo>
                    <a:pt x="3069" y="1301"/>
                    <a:pt x="3178" y="1316"/>
                    <a:pt x="3429" y="1368"/>
                  </a:cubicBezTo>
                  <a:cubicBezTo>
                    <a:pt x="3680" y="1420"/>
                    <a:pt x="4218" y="1424"/>
                    <a:pt x="4215" y="1429"/>
                  </a:cubicBezTo>
                  <a:cubicBezTo>
                    <a:pt x="4303" y="1464"/>
                    <a:pt x="3671" y="1434"/>
                    <a:pt x="3409" y="1395"/>
                  </a:cubicBezTo>
                  <a:cubicBezTo>
                    <a:pt x="3150" y="1356"/>
                    <a:pt x="3008" y="1330"/>
                    <a:pt x="2663" y="1192"/>
                  </a:cubicBezTo>
                  <a:cubicBezTo>
                    <a:pt x="2320" y="1033"/>
                    <a:pt x="2031" y="841"/>
                    <a:pt x="1340" y="570"/>
                  </a:cubicBezTo>
                  <a:cubicBezTo>
                    <a:pt x="649" y="298"/>
                    <a:pt x="173" y="657"/>
                    <a:pt x="15" y="770"/>
                  </a:cubicBezTo>
                </a:path>
              </a:pathLst>
            </a:custGeom>
            <a:gradFill rotWithShape="1">
              <a:gsLst>
                <a:gs pos="0">
                  <a:srgbClr val="FFFFFF">
                    <a:alpha val="7999"/>
                  </a:srgbClr>
                </a:gs>
                <a:gs pos="100000">
                  <a:srgbClr val="767676">
                    <a:alpha val="4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endParaRPr>
            </a:p>
          </p:txBody>
        </p:sp>
        <p:sp>
          <p:nvSpPr>
            <p:cNvPr id="1231" name="Freeform 207"/>
            <p:cNvSpPr>
              <a:spLocks/>
            </p:cNvSpPr>
            <p:nvPr userDrawn="1"/>
          </p:nvSpPr>
          <p:spPr bwMode="hidden">
            <a:xfrm>
              <a:off x="0" y="1968"/>
              <a:ext cx="3102" cy="171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389" y="561"/>
                </a:cxn>
                <a:cxn ang="0">
                  <a:pos x="2067" y="1089"/>
                </a:cxn>
                <a:cxn ang="0">
                  <a:pos x="2846" y="1692"/>
                </a:cxn>
                <a:cxn ang="0">
                  <a:pos x="2846" y="1699"/>
                </a:cxn>
                <a:cxn ang="0">
                  <a:pos x="1308" y="703"/>
                </a:cxn>
                <a:cxn ang="0">
                  <a:pos x="7" y="442"/>
                </a:cxn>
                <a:cxn ang="0">
                  <a:pos x="0" y="5"/>
                </a:cxn>
              </a:cxnLst>
              <a:rect l="0" t="0" r="r" b="b"/>
              <a:pathLst>
                <a:path w="3102" h="1864">
                  <a:moveTo>
                    <a:pt x="7" y="0"/>
                  </a:moveTo>
                  <a:cubicBezTo>
                    <a:pt x="457" y="100"/>
                    <a:pt x="1064" y="324"/>
                    <a:pt x="1389" y="561"/>
                  </a:cubicBezTo>
                  <a:cubicBezTo>
                    <a:pt x="1714" y="798"/>
                    <a:pt x="1824" y="901"/>
                    <a:pt x="2067" y="1089"/>
                  </a:cubicBezTo>
                  <a:cubicBezTo>
                    <a:pt x="2310" y="1277"/>
                    <a:pt x="2716" y="1590"/>
                    <a:pt x="2846" y="1692"/>
                  </a:cubicBezTo>
                  <a:cubicBezTo>
                    <a:pt x="2976" y="1794"/>
                    <a:pt x="3102" y="1864"/>
                    <a:pt x="2846" y="1699"/>
                  </a:cubicBezTo>
                  <a:cubicBezTo>
                    <a:pt x="2590" y="1534"/>
                    <a:pt x="1525" y="798"/>
                    <a:pt x="1308" y="703"/>
                  </a:cubicBezTo>
                  <a:cubicBezTo>
                    <a:pt x="1091" y="608"/>
                    <a:pt x="768" y="447"/>
                    <a:pt x="7" y="442"/>
                  </a:cubicBezTo>
                  <a:lnTo>
                    <a:pt x="0" y="5"/>
                  </a:lnTo>
                </a:path>
              </a:pathLst>
            </a:custGeom>
            <a:gradFill rotWithShape="1">
              <a:gsLst>
                <a:gs pos="0">
                  <a:schemeClr val="tx1">
                    <a:alpha val="10001"/>
                  </a:schemeClr>
                </a:gs>
                <a:gs pos="100000">
                  <a:schemeClr val="tx1">
                    <a:gamma/>
                    <a:shade val="72549"/>
                    <a:invGamma/>
                    <a:alpha val="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300" name="Freeform 208"/>
            <p:cNvSpPr>
              <a:spLocks/>
            </p:cNvSpPr>
            <p:nvPr userDrawn="1"/>
          </p:nvSpPr>
          <p:spPr bwMode="hidden">
            <a:xfrm>
              <a:off x="2440" y="-7"/>
              <a:ext cx="2160" cy="3347"/>
            </a:xfrm>
            <a:custGeom>
              <a:avLst/>
              <a:gdLst>
                <a:gd name="T0" fmla="*/ 6 w 2160"/>
                <a:gd name="T1" fmla="*/ 7 h 3347"/>
                <a:gd name="T2" fmla="*/ 1362 w 2160"/>
                <a:gd name="T3" fmla="*/ 922 h 3347"/>
                <a:gd name="T4" fmla="*/ 1504 w 2160"/>
                <a:gd name="T5" fmla="*/ 2026 h 3347"/>
                <a:gd name="T6" fmla="*/ 1707 w 2160"/>
                <a:gd name="T7" fmla="*/ 2792 h 3347"/>
                <a:gd name="T8" fmla="*/ 2141 w 2160"/>
                <a:gd name="T9" fmla="*/ 3327 h 3347"/>
                <a:gd name="T10" fmla="*/ 1755 w 2160"/>
                <a:gd name="T11" fmla="*/ 2785 h 3347"/>
                <a:gd name="T12" fmla="*/ 1646 w 2160"/>
                <a:gd name="T13" fmla="*/ 1979 h 3347"/>
                <a:gd name="T14" fmla="*/ 1721 w 2160"/>
                <a:gd name="T15" fmla="*/ 854 h 3347"/>
                <a:gd name="T16" fmla="*/ 1328 w 2160"/>
                <a:gd name="T17" fmla="*/ 0 h 3347"/>
                <a:gd name="T18" fmla="*/ 0 w 2160"/>
                <a:gd name="T19" fmla="*/ 0 h 33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" h="3347">
                  <a:moveTo>
                    <a:pt x="6" y="7"/>
                  </a:moveTo>
                  <a:cubicBezTo>
                    <a:pt x="352" y="61"/>
                    <a:pt x="1158" y="339"/>
                    <a:pt x="1362" y="922"/>
                  </a:cubicBezTo>
                  <a:cubicBezTo>
                    <a:pt x="1566" y="1505"/>
                    <a:pt x="1477" y="1694"/>
                    <a:pt x="1504" y="2026"/>
                  </a:cubicBezTo>
                  <a:cubicBezTo>
                    <a:pt x="1531" y="2358"/>
                    <a:pt x="1601" y="2575"/>
                    <a:pt x="1707" y="2792"/>
                  </a:cubicBezTo>
                  <a:cubicBezTo>
                    <a:pt x="1813" y="3009"/>
                    <a:pt x="2133" y="3328"/>
                    <a:pt x="2141" y="3327"/>
                  </a:cubicBezTo>
                  <a:cubicBezTo>
                    <a:pt x="2160" y="3347"/>
                    <a:pt x="1837" y="3010"/>
                    <a:pt x="1755" y="2785"/>
                  </a:cubicBezTo>
                  <a:cubicBezTo>
                    <a:pt x="1673" y="2560"/>
                    <a:pt x="1652" y="2301"/>
                    <a:pt x="1646" y="1979"/>
                  </a:cubicBezTo>
                  <a:cubicBezTo>
                    <a:pt x="1640" y="1657"/>
                    <a:pt x="1774" y="1184"/>
                    <a:pt x="1721" y="854"/>
                  </a:cubicBezTo>
                  <a:cubicBezTo>
                    <a:pt x="1668" y="524"/>
                    <a:pt x="1484" y="129"/>
                    <a:pt x="1328" y="0"/>
                  </a:cubicBez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rgbClr val="FFFFFF">
                    <a:alpha val="15999"/>
                  </a:srgbClr>
                </a:gs>
                <a:gs pos="100000">
                  <a:srgbClr val="8A8A8A">
                    <a:alpha val="3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endParaRPr>
            </a:p>
          </p:txBody>
        </p:sp>
        <p:sp>
          <p:nvSpPr>
            <p:cNvPr id="12301" name="Freeform 209"/>
            <p:cNvSpPr>
              <a:spLocks/>
            </p:cNvSpPr>
            <p:nvPr userDrawn="1"/>
          </p:nvSpPr>
          <p:spPr bwMode="hidden">
            <a:xfrm>
              <a:off x="4811" y="2069"/>
              <a:ext cx="956" cy="1613"/>
            </a:xfrm>
            <a:custGeom>
              <a:avLst/>
              <a:gdLst>
                <a:gd name="T0" fmla="*/ 942 w 956"/>
                <a:gd name="T1" fmla="*/ 38 h 1613"/>
                <a:gd name="T2" fmla="*/ 956 w 956"/>
                <a:gd name="T3" fmla="*/ 741 h 1613"/>
                <a:gd name="T4" fmla="*/ 312 w 956"/>
                <a:gd name="T5" fmla="*/ 804 h 1613"/>
                <a:gd name="T6" fmla="*/ 61 w 956"/>
                <a:gd name="T7" fmla="*/ 1570 h 1613"/>
                <a:gd name="T8" fmla="*/ 197 w 956"/>
                <a:gd name="T9" fmla="*/ 547 h 1613"/>
                <a:gd name="T10" fmla="*/ 570 w 956"/>
                <a:gd name="T11" fmla="*/ 86 h 1613"/>
                <a:gd name="T12" fmla="*/ 956 w 956"/>
                <a:gd name="T13" fmla="*/ 32 h 16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56" h="1613">
                  <a:moveTo>
                    <a:pt x="942" y="38"/>
                  </a:moveTo>
                  <a:lnTo>
                    <a:pt x="956" y="741"/>
                  </a:lnTo>
                  <a:cubicBezTo>
                    <a:pt x="773" y="622"/>
                    <a:pt x="461" y="666"/>
                    <a:pt x="312" y="804"/>
                  </a:cubicBezTo>
                  <a:cubicBezTo>
                    <a:pt x="163" y="942"/>
                    <a:pt x="80" y="1613"/>
                    <a:pt x="61" y="1570"/>
                  </a:cubicBezTo>
                  <a:cubicBezTo>
                    <a:pt x="74" y="1611"/>
                    <a:pt x="0" y="891"/>
                    <a:pt x="197" y="547"/>
                  </a:cubicBezTo>
                  <a:cubicBezTo>
                    <a:pt x="394" y="203"/>
                    <a:pt x="446" y="194"/>
                    <a:pt x="570" y="86"/>
                  </a:cubicBezTo>
                  <a:cubicBezTo>
                    <a:pt x="697" y="0"/>
                    <a:pt x="881" y="18"/>
                    <a:pt x="956" y="32"/>
                  </a:cubicBezTo>
                </a:path>
              </a:pathLst>
            </a:custGeom>
            <a:gradFill rotWithShape="1">
              <a:gsLst>
                <a:gs pos="0">
                  <a:srgbClr val="767676">
                    <a:alpha val="4999"/>
                  </a:srgbClr>
                </a:gs>
                <a:gs pos="100000">
                  <a:srgbClr val="FFFFFF">
                    <a:alpha val="6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endParaRPr>
            </a:p>
          </p:txBody>
        </p:sp>
        <p:sp>
          <p:nvSpPr>
            <p:cNvPr id="12302" name="Freeform 210"/>
            <p:cNvSpPr>
              <a:spLocks/>
            </p:cNvSpPr>
            <p:nvPr userDrawn="1"/>
          </p:nvSpPr>
          <p:spPr bwMode="hidden">
            <a:xfrm>
              <a:off x="4120" y="-14"/>
              <a:ext cx="1654" cy="3877"/>
            </a:xfrm>
            <a:custGeom>
              <a:avLst/>
              <a:gdLst>
                <a:gd name="T0" fmla="*/ 0 w 1654"/>
                <a:gd name="T1" fmla="*/ 21 h 3877"/>
                <a:gd name="T2" fmla="*/ 230 w 1654"/>
                <a:gd name="T3" fmla="*/ 881 h 3877"/>
                <a:gd name="T4" fmla="*/ 61 w 1654"/>
                <a:gd name="T5" fmla="*/ 2054 h 3877"/>
                <a:gd name="T6" fmla="*/ 183 w 1654"/>
                <a:gd name="T7" fmla="*/ 2901 h 3877"/>
                <a:gd name="T8" fmla="*/ 777 w 1654"/>
                <a:gd name="T9" fmla="*/ 3867 h 3877"/>
                <a:gd name="T10" fmla="*/ 542 w 1654"/>
                <a:gd name="T11" fmla="*/ 2840 h 3877"/>
                <a:gd name="T12" fmla="*/ 705 w 1654"/>
                <a:gd name="T13" fmla="*/ 2054 h 3877"/>
                <a:gd name="T14" fmla="*/ 1410 w 1654"/>
                <a:gd name="T15" fmla="*/ 983 h 3877"/>
                <a:gd name="T16" fmla="*/ 1654 w 1654"/>
                <a:gd name="T17" fmla="*/ 0 h 3877"/>
                <a:gd name="T18" fmla="*/ 1626 w 1654"/>
                <a:gd name="T19" fmla="*/ 14 h 3877"/>
                <a:gd name="T20" fmla="*/ 95 w 1654"/>
                <a:gd name="T21" fmla="*/ 14 h 3877"/>
                <a:gd name="T22" fmla="*/ 0 w 1654"/>
                <a:gd name="T23" fmla="*/ 21 h 38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54" h="3877">
                  <a:moveTo>
                    <a:pt x="0" y="21"/>
                  </a:moveTo>
                  <a:cubicBezTo>
                    <a:pt x="129" y="312"/>
                    <a:pt x="215" y="536"/>
                    <a:pt x="230" y="881"/>
                  </a:cubicBezTo>
                  <a:cubicBezTo>
                    <a:pt x="240" y="1220"/>
                    <a:pt x="69" y="1717"/>
                    <a:pt x="61" y="2054"/>
                  </a:cubicBezTo>
                  <a:cubicBezTo>
                    <a:pt x="53" y="2391"/>
                    <a:pt x="64" y="2599"/>
                    <a:pt x="183" y="2901"/>
                  </a:cubicBezTo>
                  <a:cubicBezTo>
                    <a:pt x="302" y="3203"/>
                    <a:pt x="717" y="3877"/>
                    <a:pt x="777" y="3867"/>
                  </a:cubicBezTo>
                  <a:cubicBezTo>
                    <a:pt x="777" y="3860"/>
                    <a:pt x="566" y="3131"/>
                    <a:pt x="542" y="2840"/>
                  </a:cubicBezTo>
                  <a:cubicBezTo>
                    <a:pt x="530" y="2538"/>
                    <a:pt x="560" y="2363"/>
                    <a:pt x="705" y="2054"/>
                  </a:cubicBezTo>
                  <a:cubicBezTo>
                    <a:pt x="850" y="1745"/>
                    <a:pt x="1252" y="1325"/>
                    <a:pt x="1410" y="983"/>
                  </a:cubicBezTo>
                  <a:cubicBezTo>
                    <a:pt x="1568" y="641"/>
                    <a:pt x="1618" y="161"/>
                    <a:pt x="1654" y="0"/>
                  </a:cubicBezTo>
                  <a:lnTo>
                    <a:pt x="1626" y="14"/>
                  </a:lnTo>
                  <a:lnTo>
                    <a:pt x="95" y="14"/>
                  </a:lnTo>
                  <a:lnTo>
                    <a:pt x="0" y="2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2999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endParaRPr>
            </a:p>
          </p:txBody>
        </p:sp>
        <p:sp>
          <p:nvSpPr>
            <p:cNvPr id="12303" name="Freeform 211"/>
            <p:cNvSpPr>
              <a:spLocks/>
            </p:cNvSpPr>
            <p:nvPr userDrawn="1"/>
          </p:nvSpPr>
          <p:spPr bwMode="hidden">
            <a:xfrm>
              <a:off x="-20" y="3299"/>
              <a:ext cx="4601" cy="1038"/>
            </a:xfrm>
            <a:custGeom>
              <a:avLst/>
              <a:gdLst>
                <a:gd name="T0" fmla="*/ 6 w 4601"/>
                <a:gd name="T1" fmla="*/ 604 h 1038"/>
                <a:gd name="T2" fmla="*/ 1369 w 4601"/>
                <a:gd name="T3" fmla="*/ 15 h 1038"/>
                <a:gd name="T4" fmla="*/ 3246 w 4601"/>
                <a:gd name="T5" fmla="*/ 516 h 1038"/>
                <a:gd name="T6" fmla="*/ 4574 w 4601"/>
                <a:gd name="T7" fmla="*/ 577 h 1038"/>
                <a:gd name="T8" fmla="*/ 3313 w 4601"/>
                <a:gd name="T9" fmla="*/ 679 h 1038"/>
                <a:gd name="T10" fmla="*/ 1470 w 4601"/>
                <a:gd name="T11" fmla="*/ 435 h 1038"/>
                <a:gd name="T12" fmla="*/ 691 w 4601"/>
                <a:gd name="T13" fmla="*/ 1038 h 1038"/>
                <a:gd name="T14" fmla="*/ 6 w 4601"/>
                <a:gd name="T15" fmla="*/ 1038 h 1038"/>
                <a:gd name="T16" fmla="*/ 0 w 4601"/>
                <a:gd name="T17" fmla="*/ 604 h 10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1" h="1038">
                  <a:moveTo>
                    <a:pt x="6" y="604"/>
                  </a:moveTo>
                  <a:cubicBezTo>
                    <a:pt x="61" y="428"/>
                    <a:pt x="829" y="30"/>
                    <a:pt x="1369" y="15"/>
                  </a:cubicBezTo>
                  <a:cubicBezTo>
                    <a:pt x="1909" y="0"/>
                    <a:pt x="2712" y="422"/>
                    <a:pt x="3246" y="516"/>
                  </a:cubicBezTo>
                  <a:cubicBezTo>
                    <a:pt x="3780" y="610"/>
                    <a:pt x="4547" y="577"/>
                    <a:pt x="4574" y="577"/>
                  </a:cubicBezTo>
                  <a:cubicBezTo>
                    <a:pt x="4601" y="577"/>
                    <a:pt x="3830" y="703"/>
                    <a:pt x="3313" y="679"/>
                  </a:cubicBezTo>
                  <a:cubicBezTo>
                    <a:pt x="2796" y="655"/>
                    <a:pt x="1907" y="375"/>
                    <a:pt x="1470" y="435"/>
                  </a:cubicBezTo>
                  <a:cubicBezTo>
                    <a:pt x="1033" y="495"/>
                    <a:pt x="725" y="970"/>
                    <a:pt x="691" y="1038"/>
                  </a:cubicBezTo>
                  <a:lnTo>
                    <a:pt x="6" y="1038"/>
                  </a:lnTo>
                  <a:lnTo>
                    <a:pt x="0" y="604"/>
                  </a:lnTo>
                </a:path>
              </a:pathLst>
            </a:custGeom>
            <a:gradFill rotWithShape="1">
              <a:gsLst>
                <a:gs pos="0">
                  <a:srgbClr val="FFFFFF">
                    <a:alpha val="7999"/>
                  </a:srgbClr>
                </a:gs>
                <a:gs pos="100000">
                  <a:srgbClr val="A2A2A2">
                    <a:alpha val="4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2362200" y="645815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457200" y="6461325"/>
            <a:ext cx="175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4648200" y="6477000"/>
            <a:ext cx="137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DB707-86B6-4080-A619-50010FB032F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2296" name="Picture 183" descr="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3" b="35910"/>
          <a:stretch>
            <a:fillRect/>
          </a:stretch>
        </p:blipFill>
        <p:spPr bwMode="gray">
          <a:xfrm>
            <a:off x="6858000" y="5756475"/>
            <a:ext cx="22860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84" descr="0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924800" y="5910263"/>
            <a:ext cx="6794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828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  <p:sldLayoutId id="214748469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w Cen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●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●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●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4D247-0BDD-4E17-8DEC-A810C90AE5AF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F58FF-5212-4CF5-8F45-572F15F128B8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5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ECDB6-3309-4405-831F-AB819C6B1E14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21/04/2020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4E4E0-CC32-49CD-8596-14342125609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5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38BD6-C2BF-4CA3-BB8E-1444960762D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168C3-4401-427F-BE86-003838D57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12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969 w 2780"/>
                <a:gd name="T1" fmla="*/ 18 h 953"/>
                <a:gd name="T2" fmla="*/ 2876 w 2780"/>
                <a:gd name="T3" fmla="*/ 24 h 953"/>
                <a:gd name="T4" fmla="*/ 2809 w 2780"/>
                <a:gd name="T5" fmla="*/ 102 h 953"/>
                <a:gd name="T6" fmla="*/ 2694 w 2780"/>
                <a:gd name="T7" fmla="*/ 156 h 953"/>
                <a:gd name="T8" fmla="*/ 2687 w 2780"/>
                <a:gd name="T9" fmla="*/ 222 h 953"/>
                <a:gd name="T10" fmla="*/ 2667 w 2780"/>
                <a:gd name="T11" fmla="*/ 246 h 953"/>
                <a:gd name="T12" fmla="*/ 2647 w 2780"/>
                <a:gd name="T13" fmla="*/ 252 h 953"/>
                <a:gd name="T14" fmla="*/ 2573 w 2780"/>
                <a:gd name="T15" fmla="*/ 210 h 953"/>
                <a:gd name="T16" fmla="*/ 2427 w 2780"/>
                <a:gd name="T17" fmla="*/ 192 h 953"/>
                <a:gd name="T18" fmla="*/ 2400 w 2780"/>
                <a:gd name="T19" fmla="*/ 186 h 953"/>
                <a:gd name="T20" fmla="*/ 2379 w 2780"/>
                <a:gd name="T21" fmla="*/ 192 h 953"/>
                <a:gd name="T22" fmla="*/ 2300 w 2780"/>
                <a:gd name="T23" fmla="*/ 228 h 953"/>
                <a:gd name="T24" fmla="*/ 2264 w 2780"/>
                <a:gd name="T25" fmla="*/ 240 h 953"/>
                <a:gd name="T26" fmla="*/ 2240 w 2780"/>
                <a:gd name="T27" fmla="*/ 246 h 953"/>
                <a:gd name="T28" fmla="*/ 2228 w 2780"/>
                <a:gd name="T29" fmla="*/ 258 h 953"/>
                <a:gd name="T30" fmla="*/ 2228 w 2780"/>
                <a:gd name="T31" fmla="*/ 276 h 953"/>
                <a:gd name="T32" fmla="*/ 2205 w 2780"/>
                <a:gd name="T33" fmla="*/ 300 h 953"/>
                <a:gd name="T34" fmla="*/ 2187 w 2780"/>
                <a:gd name="T35" fmla="*/ 312 h 953"/>
                <a:gd name="T36" fmla="*/ 2175 w 2780"/>
                <a:gd name="T37" fmla="*/ 324 h 953"/>
                <a:gd name="T38" fmla="*/ 2163 w 2780"/>
                <a:gd name="T39" fmla="*/ 336 h 953"/>
                <a:gd name="T40" fmla="*/ 2128 w 2780"/>
                <a:gd name="T41" fmla="*/ 342 h 953"/>
                <a:gd name="T42" fmla="*/ 2051 w 2780"/>
                <a:gd name="T43" fmla="*/ 336 h 953"/>
                <a:gd name="T44" fmla="*/ 2009 w 2780"/>
                <a:gd name="T45" fmla="*/ 330 h 953"/>
                <a:gd name="T46" fmla="*/ 1997 w 2780"/>
                <a:gd name="T47" fmla="*/ 342 h 953"/>
                <a:gd name="T48" fmla="*/ 1985 w 2780"/>
                <a:gd name="T49" fmla="*/ 354 h 953"/>
                <a:gd name="T50" fmla="*/ 1955 w 2780"/>
                <a:gd name="T51" fmla="*/ 360 h 953"/>
                <a:gd name="T52" fmla="*/ 1896 w 2780"/>
                <a:gd name="T53" fmla="*/ 342 h 953"/>
                <a:gd name="T54" fmla="*/ 1872 w 2780"/>
                <a:gd name="T55" fmla="*/ 342 h 953"/>
                <a:gd name="T56" fmla="*/ 1848 w 2780"/>
                <a:gd name="T57" fmla="*/ 354 h 953"/>
                <a:gd name="T58" fmla="*/ 1779 w 2780"/>
                <a:gd name="T59" fmla="*/ 425 h 953"/>
                <a:gd name="T60" fmla="*/ 1729 w 2780"/>
                <a:gd name="T61" fmla="*/ 569 h 953"/>
                <a:gd name="T62" fmla="*/ 1729 w 2780"/>
                <a:gd name="T63" fmla="*/ 593 h 953"/>
                <a:gd name="T64" fmla="*/ 1736 w 2780"/>
                <a:gd name="T65" fmla="*/ 641 h 953"/>
                <a:gd name="T66" fmla="*/ 1757 w 2780"/>
                <a:gd name="T67" fmla="*/ 659 h 953"/>
                <a:gd name="T68" fmla="*/ 1750 w 2780"/>
                <a:gd name="T69" fmla="*/ 671 h 953"/>
                <a:gd name="T70" fmla="*/ 1736 w 2780"/>
                <a:gd name="T71" fmla="*/ 683 h 953"/>
                <a:gd name="T72" fmla="*/ 1652 w 2780"/>
                <a:gd name="T73" fmla="*/ 689 h 953"/>
                <a:gd name="T74" fmla="*/ 1575 w 2780"/>
                <a:gd name="T75" fmla="*/ 629 h 953"/>
                <a:gd name="T76" fmla="*/ 1428 w 2780"/>
                <a:gd name="T77" fmla="*/ 587 h 953"/>
                <a:gd name="T78" fmla="*/ 1272 w 2780"/>
                <a:gd name="T79" fmla="*/ 671 h 953"/>
                <a:gd name="T80" fmla="*/ 1082 w 2780"/>
                <a:gd name="T81" fmla="*/ 731 h 953"/>
                <a:gd name="T82" fmla="*/ 879 w 2780"/>
                <a:gd name="T83" fmla="*/ 743 h 953"/>
                <a:gd name="T84" fmla="*/ 672 w 2780"/>
                <a:gd name="T85" fmla="*/ 701 h 953"/>
                <a:gd name="T86" fmla="*/ 612 w 2780"/>
                <a:gd name="T87" fmla="*/ 695 h 953"/>
                <a:gd name="T88" fmla="*/ 600 w 2780"/>
                <a:gd name="T89" fmla="*/ 701 h 953"/>
                <a:gd name="T90" fmla="*/ 564 w 2780"/>
                <a:gd name="T91" fmla="*/ 731 h 953"/>
                <a:gd name="T92" fmla="*/ 458 w 2780"/>
                <a:gd name="T93" fmla="*/ 809 h 953"/>
                <a:gd name="T94" fmla="*/ 428 w 2780"/>
                <a:gd name="T95" fmla="*/ 821 h 953"/>
                <a:gd name="T96" fmla="*/ 404 w 2780"/>
                <a:gd name="T97" fmla="*/ 821 h 953"/>
                <a:gd name="T98" fmla="*/ 357 w 2780"/>
                <a:gd name="T99" fmla="*/ 827 h 953"/>
                <a:gd name="T100" fmla="*/ 231 w 2780"/>
                <a:gd name="T101" fmla="*/ 851 h 953"/>
                <a:gd name="T102" fmla="*/ 19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98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16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5C8C33-EB6D-4970-8BFD-F9010BB6B9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4134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5875" y="-15875"/>
            <a:ext cx="9185275" cy="6410325"/>
            <a:chOff x="-9" y="-9"/>
            <a:chExt cx="5778" cy="4038"/>
          </a:xfrm>
        </p:grpSpPr>
        <p:sp>
          <p:nvSpPr>
            <p:cNvPr id="1033" name="Freeform 3" descr="Small grid"/>
            <p:cNvSpPr>
              <a:spLocks/>
            </p:cNvSpPr>
            <p:nvPr userDrawn="1"/>
          </p:nvSpPr>
          <p:spPr bwMode="white">
            <a:xfrm>
              <a:off x="-9" y="-9"/>
              <a:ext cx="5769" cy="4029"/>
            </a:xfrm>
            <a:custGeom>
              <a:avLst/>
              <a:gdLst>
                <a:gd name="T0" fmla="*/ 0 w 5769"/>
                <a:gd name="T1" fmla="*/ 3392 h 4029"/>
                <a:gd name="T2" fmla="*/ 1978 w 5769"/>
                <a:gd name="T3" fmla="*/ 3972 h 4029"/>
                <a:gd name="T4" fmla="*/ 5769 w 5769"/>
                <a:gd name="T5" fmla="*/ 2953 h 4029"/>
                <a:gd name="T6" fmla="*/ 5769 w 5769"/>
                <a:gd name="T7" fmla="*/ 0 h 4029"/>
                <a:gd name="T8" fmla="*/ 9 w 5769"/>
                <a:gd name="T9" fmla="*/ 9 h 4029"/>
                <a:gd name="T10" fmla="*/ 15 w 5769"/>
                <a:gd name="T11" fmla="*/ 19 h 4029"/>
                <a:gd name="T12" fmla="*/ 0 w 5769"/>
                <a:gd name="T13" fmla="*/ 3392 h 40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9" h="4029">
                  <a:moveTo>
                    <a:pt x="0" y="3392"/>
                  </a:moveTo>
                  <a:cubicBezTo>
                    <a:pt x="70" y="3461"/>
                    <a:pt x="642" y="3914"/>
                    <a:pt x="1978" y="3972"/>
                  </a:cubicBezTo>
                  <a:cubicBezTo>
                    <a:pt x="3313" y="4029"/>
                    <a:pt x="5398" y="3277"/>
                    <a:pt x="5769" y="2953"/>
                  </a:cubicBezTo>
                  <a:lnTo>
                    <a:pt x="5769" y="0"/>
                  </a:lnTo>
                  <a:lnTo>
                    <a:pt x="9" y="9"/>
                  </a:lnTo>
                  <a:lnTo>
                    <a:pt x="15" y="19"/>
                  </a:lnTo>
                  <a:lnTo>
                    <a:pt x="0" y="3392"/>
                  </a:lnTo>
                  <a:close/>
                </a:path>
              </a:pathLst>
            </a:custGeom>
            <a:pattFill prst="smGrid">
              <a:fgClr>
                <a:schemeClr val="bg1"/>
              </a:fgClr>
              <a:bgClr>
                <a:srgbClr val="003D7B"/>
              </a:bgClr>
            </a:patt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 userDrawn="1"/>
          </p:nvSpPr>
          <p:spPr bwMode="white">
            <a:xfrm>
              <a:off x="0" y="0"/>
              <a:ext cx="5769" cy="4029"/>
            </a:xfrm>
            <a:custGeom>
              <a:avLst/>
              <a:gdLst/>
              <a:ahLst/>
              <a:cxnLst>
                <a:cxn ang="0">
                  <a:pos x="0" y="3392"/>
                </a:cxn>
                <a:cxn ang="0">
                  <a:pos x="1978" y="3972"/>
                </a:cxn>
                <a:cxn ang="0">
                  <a:pos x="5769" y="2953"/>
                </a:cxn>
                <a:cxn ang="0">
                  <a:pos x="5769" y="0"/>
                </a:cxn>
                <a:cxn ang="0">
                  <a:pos x="9" y="9"/>
                </a:cxn>
                <a:cxn ang="0">
                  <a:pos x="15" y="19"/>
                </a:cxn>
                <a:cxn ang="0">
                  <a:pos x="0" y="3392"/>
                </a:cxn>
              </a:cxnLst>
              <a:rect l="0" t="0" r="r" b="b"/>
              <a:pathLst>
                <a:path w="5769" h="4029">
                  <a:moveTo>
                    <a:pt x="0" y="3392"/>
                  </a:moveTo>
                  <a:cubicBezTo>
                    <a:pt x="70" y="3461"/>
                    <a:pt x="642" y="3914"/>
                    <a:pt x="1978" y="3972"/>
                  </a:cubicBezTo>
                  <a:cubicBezTo>
                    <a:pt x="3313" y="4029"/>
                    <a:pt x="5398" y="3277"/>
                    <a:pt x="5769" y="2953"/>
                  </a:cubicBezTo>
                  <a:lnTo>
                    <a:pt x="5769" y="0"/>
                  </a:lnTo>
                  <a:lnTo>
                    <a:pt x="9" y="9"/>
                  </a:lnTo>
                  <a:lnTo>
                    <a:pt x="15" y="19"/>
                  </a:lnTo>
                  <a:lnTo>
                    <a:pt x="0" y="339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  <a:alpha val="46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gray">
          <a:xfrm>
            <a:off x="-15875" y="5281613"/>
            <a:ext cx="9169400" cy="1601787"/>
          </a:xfrm>
          <a:custGeom>
            <a:avLst/>
            <a:gdLst>
              <a:gd name="T0" fmla="*/ 2147483646 w 5778"/>
              <a:gd name="T1" fmla="*/ 2147483646 h 1009"/>
              <a:gd name="T2" fmla="*/ 2147483646 w 5778"/>
              <a:gd name="T3" fmla="*/ 2147483646 h 1009"/>
              <a:gd name="T4" fmla="*/ 2147483646 w 5778"/>
              <a:gd name="T5" fmla="*/ 0 h 1009"/>
              <a:gd name="T6" fmla="*/ 2147483646 w 5778"/>
              <a:gd name="T7" fmla="*/ 2147483646 h 1009"/>
              <a:gd name="T8" fmla="*/ 0 w 5778"/>
              <a:gd name="T9" fmla="*/ 2147483646 h 1009"/>
              <a:gd name="T10" fmla="*/ 2147483646 w 5778"/>
              <a:gd name="T11" fmla="*/ 2147483646 h 10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78" h="1009">
                <a:moveTo>
                  <a:pt x="9" y="426"/>
                </a:moveTo>
                <a:cubicBezTo>
                  <a:pt x="27" y="400"/>
                  <a:pt x="759" y="661"/>
                  <a:pt x="1774" y="710"/>
                </a:cubicBezTo>
                <a:cubicBezTo>
                  <a:pt x="2789" y="758"/>
                  <a:pt x="4178" y="622"/>
                  <a:pt x="5778" y="0"/>
                </a:cubicBezTo>
                <a:lnTo>
                  <a:pt x="5773" y="1009"/>
                </a:lnTo>
                <a:lnTo>
                  <a:pt x="0" y="1007"/>
                </a:lnTo>
                <a:lnTo>
                  <a:pt x="9" y="42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64C9CA-4E21-4A7A-9D7C-44CD10812B2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7998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  <p:sldLayoutId id="2147484559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 i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7423" y="183297"/>
            <a:ext cx="997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ACB41-94E5-4629-9639-BBC7D22E3BC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515350" y="365125"/>
            <a:ext cx="628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8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  <p:sldLayoutId id="2147484575" r:id="rId15"/>
    <p:sldLayoutId id="2147484576" r:id="rId16"/>
    <p:sldLayoutId id="2147484577" r:id="rId17"/>
    <p:sldLayoutId id="2147484578" r:id="rId18"/>
    <p:sldLayoutId id="2147484579" r:id="rId19"/>
    <p:sldLayoutId id="2147484580" r:id="rId20"/>
    <p:sldLayoutId id="2147484581" r:id="rId21"/>
    <p:sldLayoutId id="2147484582" r:id="rId22"/>
    <p:sldLayoutId id="2147484583" r:id="rId23"/>
    <p:sldLayoutId id="2147484584" r:id="rId24"/>
    <p:sldLayoutId id="2147484585" r:id="rId25"/>
    <p:sldLayoutId id="2147484586" r:id="rId26"/>
    <p:sldLayoutId id="2147484587" r:id="rId27"/>
    <p:sldLayoutId id="2147484588" r:id="rId28"/>
    <p:sldLayoutId id="2147484589" r:id="rId29"/>
    <p:sldLayoutId id="2147484590" r:id="rId30"/>
    <p:sldLayoutId id="2147484591" r:id="rId31"/>
    <p:sldLayoutId id="2147484592" r:id="rId32"/>
    <p:sldLayoutId id="2147484593" r:id="rId33"/>
    <p:sldLayoutId id="2147484594" r:id="rId34"/>
    <p:sldLayoutId id="2147484595" r:id="rId35"/>
    <p:sldLayoutId id="2147484596" r:id="rId36"/>
    <p:sldLayoutId id="2147484597" r:id="rId37"/>
    <p:sldLayoutId id="2147484598" r:id="rId38"/>
    <p:sldLayoutId id="2147484599" r:id="rId39"/>
    <p:sldLayoutId id="2147484600" r:id="rId40"/>
    <p:sldLayoutId id="2147484601" r:id="rId41"/>
    <p:sldLayoutId id="2147484602" r:id="rId42"/>
    <p:sldLayoutId id="2147484603" r:id="rId43"/>
    <p:sldLayoutId id="2147484604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chemeClr val="accent2"/>
          </a:solidFill>
          <a:latin typeface="Bebas Neue" panose="020B0606020202050201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yriad Pro" panose="020B0503030403020204" pitchFamily="34" charset="0"/>
          <a:ea typeface="+mn-ea"/>
          <a:cs typeface="Segoe UI" panose="020B0502040204020203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Segoe UI" panose="020B0502040204020203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yriad Pro" panose="020B0503030403020204" pitchFamily="34" charset="0"/>
          <a:ea typeface="+mn-ea"/>
          <a:cs typeface="Segoe UI" panose="020B0502040204020203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yriad Pro" panose="020B0503030403020204" pitchFamily="34" charset="0"/>
          <a:ea typeface="+mn-ea"/>
          <a:cs typeface="Segoe UI" panose="020B0502040204020203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yriad Pro" panose="020B0503030403020204" pitchFamily="34" charset="0"/>
          <a:ea typeface="+mn-ea"/>
          <a:cs typeface="Segoe UI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19422-67A9-45EF-B47C-F63713AC5D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CF7D5-EAA5-4E06-BEC9-231CDD3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5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/>
              <a:t>Click to edit Master text styles</a:t>
            </a:r>
          </a:p>
          <a:p>
            <a:pPr lvl="1"/>
            <a:r>
              <a:rPr lang="en-US" altLang="id-ID"/>
              <a:t>Second level</a:t>
            </a:r>
          </a:p>
          <a:p>
            <a:pPr lvl="2"/>
            <a:r>
              <a:rPr lang="en-US" altLang="id-ID"/>
              <a:t>Third level</a:t>
            </a:r>
          </a:p>
          <a:p>
            <a:pPr lvl="3"/>
            <a:r>
              <a:rPr lang="en-US" altLang="id-ID"/>
              <a:t>Fourth level</a:t>
            </a:r>
          </a:p>
          <a:p>
            <a:pPr lvl="4"/>
            <a:r>
              <a:rPr lang="en-US" altLang="id-ID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08A59-8E93-47FF-B448-ACF932EB894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36011-CFDE-44CF-A629-156C4732D54F}" type="slidenum">
              <a:rPr kumimoji="0" lang="en-US" altLang="id-ID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id-ID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PowerPoint_Presentation.pptx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tiff"/><Relationship Id="rId2" Type="http://schemas.openxmlformats.org/officeDocument/2006/relationships/slideLayout" Target="../slideLayouts/slideLayout170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1.xml"/><Relationship Id="rId1" Type="http://schemas.openxmlformats.org/officeDocument/2006/relationships/tags" Target="../tags/tag4.x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1.xml"/><Relationship Id="rId5" Type="http://schemas.openxmlformats.org/officeDocument/2006/relationships/image" Target="../media/image19.jpeg"/><Relationship Id="rId4" Type="http://schemas.openxmlformats.org/officeDocument/2006/relationships/hyperlink" Target="https://www.facebook.com/photo.php?fbid=10214166600572880&amp;set=a.1034056765565&amp;type=3&amp;eid=ARAMDCB4jmZ-fuM_riEVmGHes5ns5iNgpzYwVEufErn4SvFEGbJmHdj6zFbRyxwbL31a2SMsUHrcwE7z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511" y="0"/>
          <a:ext cx="9127489" cy="6844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Presentation" r:id="rId5" imgW="4569445" imgH="3426611" progId="PowerPoint.Show.12">
                  <p:embed/>
                </p:oleObj>
              </mc:Choice>
              <mc:Fallback>
                <p:oleObj name="Presentation" r:id="rId5" imgW="4569445" imgH="3426611" progId="PowerPoint.Show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11" y="0"/>
                        <a:ext cx="9127489" cy="6844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724232" y="5805264"/>
            <a:ext cx="5025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WA  0818874316</a:t>
            </a:r>
            <a:endParaRPr kumimoji="0" lang="en-US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butiran deb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9702" y="0"/>
            <a:ext cx="609600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818CC9-5608-42B5-A082-7076C8E292D9}"/>
              </a:ext>
            </a:extLst>
          </p:cNvPr>
          <p:cNvSpPr txBox="1">
            <a:spLocks/>
          </p:cNvSpPr>
          <p:nvPr/>
        </p:nvSpPr>
        <p:spPr>
          <a:xfrm>
            <a:off x="-91218" y="3097690"/>
            <a:ext cx="9144000" cy="3746341"/>
          </a:xfrm>
          <a:prstGeom prst="roundRect">
            <a:avLst>
              <a:gd name="adj" fmla="val 16667"/>
            </a:avLst>
          </a:prstGeom>
          <a:solidFill>
            <a:srgbClr val="FFFF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TRANSFORMASI PERAN PENGAWAS SEKOLAH MENUJU PENGAWASAN DIGITAL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DI MASA PANDEMI COVID-19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AGUS SUKOCO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KETUA UMUM APSI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WA  0818874316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WEBINAR TANGGAL 22  APRIL 2020 LP2KSPS SOLO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B2F493-B211-41BE-BC67-98EC83446E6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" y="4219478"/>
            <a:ext cx="1906394" cy="180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B5A9004-7CCF-4E40-BFB2-C25F4DA0D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54" y="4245047"/>
            <a:ext cx="1772456" cy="17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B9DF9E-A374-4ADC-A4E9-44021CB8F786}"/>
              </a:ext>
            </a:extLst>
          </p:cNvPr>
          <p:cNvSpPr/>
          <p:nvPr/>
        </p:nvSpPr>
        <p:spPr>
          <a:xfrm>
            <a:off x="992423" y="90046"/>
            <a:ext cx="7093187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5400" dirty="0">
                <a:latin typeface="Bebas Neue"/>
              </a:rPr>
              <a:t> e-KINERJA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ebas Neue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592253-177C-4F3D-BC67-9296FE220D6E}"/>
              </a:ext>
            </a:extLst>
          </p:cNvPr>
          <p:cNvGrpSpPr/>
          <p:nvPr/>
        </p:nvGrpSpPr>
        <p:grpSpPr>
          <a:xfrm>
            <a:off x="904472" y="1082198"/>
            <a:ext cx="7225115" cy="5751204"/>
            <a:chOff x="2040782" y="1459575"/>
            <a:chExt cx="9633486" cy="751723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20097BF-E2DE-4660-AEE7-797A86816D96}"/>
                </a:ext>
              </a:extLst>
            </p:cNvPr>
            <p:cNvSpPr/>
            <p:nvPr/>
          </p:nvSpPr>
          <p:spPr>
            <a:xfrm>
              <a:off x="2070100" y="1459575"/>
              <a:ext cx="9604168" cy="1803299"/>
            </a:xfrm>
            <a:custGeom>
              <a:avLst/>
              <a:gdLst>
                <a:gd name="connsiteX0" fmla="*/ 0 w 8382000"/>
                <a:gd name="connsiteY0" fmla="*/ 107066 h 642384"/>
                <a:gd name="connsiteX1" fmla="*/ 107066 w 8382000"/>
                <a:gd name="connsiteY1" fmla="*/ 0 h 642384"/>
                <a:gd name="connsiteX2" fmla="*/ 8274934 w 8382000"/>
                <a:gd name="connsiteY2" fmla="*/ 0 h 642384"/>
                <a:gd name="connsiteX3" fmla="*/ 8382000 w 8382000"/>
                <a:gd name="connsiteY3" fmla="*/ 107066 h 642384"/>
                <a:gd name="connsiteX4" fmla="*/ 8382000 w 8382000"/>
                <a:gd name="connsiteY4" fmla="*/ 535318 h 642384"/>
                <a:gd name="connsiteX5" fmla="*/ 8274934 w 8382000"/>
                <a:gd name="connsiteY5" fmla="*/ 642384 h 642384"/>
                <a:gd name="connsiteX6" fmla="*/ 107066 w 8382000"/>
                <a:gd name="connsiteY6" fmla="*/ 642384 h 642384"/>
                <a:gd name="connsiteX7" fmla="*/ 0 w 8382000"/>
                <a:gd name="connsiteY7" fmla="*/ 535318 h 642384"/>
                <a:gd name="connsiteX8" fmla="*/ 0 w 8382000"/>
                <a:gd name="connsiteY8" fmla="*/ 107066 h 6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82000" h="642384">
                  <a:moveTo>
                    <a:pt x="0" y="107066"/>
                  </a:moveTo>
                  <a:cubicBezTo>
                    <a:pt x="0" y="47935"/>
                    <a:pt x="47935" y="0"/>
                    <a:pt x="107066" y="0"/>
                  </a:cubicBezTo>
                  <a:lnTo>
                    <a:pt x="8274934" y="0"/>
                  </a:lnTo>
                  <a:cubicBezTo>
                    <a:pt x="8334065" y="0"/>
                    <a:pt x="8382000" y="47935"/>
                    <a:pt x="8382000" y="107066"/>
                  </a:cubicBezTo>
                  <a:lnTo>
                    <a:pt x="8382000" y="535318"/>
                  </a:lnTo>
                  <a:cubicBezTo>
                    <a:pt x="8382000" y="594449"/>
                    <a:pt x="8334065" y="642384"/>
                    <a:pt x="8274934" y="642384"/>
                  </a:cubicBezTo>
                  <a:lnTo>
                    <a:pt x="107066" y="642384"/>
                  </a:lnTo>
                  <a:cubicBezTo>
                    <a:pt x="47935" y="642384"/>
                    <a:pt x="0" y="594449"/>
                    <a:pt x="0" y="535318"/>
                  </a:cubicBezTo>
                  <a:lnTo>
                    <a:pt x="0" y="1070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97" tIns="72097" rIns="72097" bIns="72097" numCol="1" spcCol="1270" anchor="ctr" anchorCtr="0">
              <a:noAutofit/>
            </a:bodyPr>
            <a:lstStyle/>
            <a:p>
              <a:pPr marL="514350" marR="0" lvl="0" indent="-51435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nskrit Text" panose="02020503050405020304" pitchFamily="18" charset="0"/>
                <a:ea typeface="+mn-ea"/>
                <a:cs typeface="Sanskrit Text" panose="02020503050405020304" pitchFamily="18" charset="0"/>
              </a:endParaRPr>
            </a:p>
            <a:p>
              <a:pPr marL="514350" marR="0" lvl="0" indent="-51435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Membuat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Rencana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Kinerja  </a:t>
              </a:r>
              <a:r>
                <a:rPr lang="en-US" sz="2400" dirty="0" err="1">
                  <a:solidFill>
                    <a:schemeClr val="tx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Belajar</a:t>
              </a:r>
              <a:r>
                <a:rPr lang="en-US" sz="2400" dirty="0">
                  <a:solidFill>
                    <a:schemeClr val="tx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 di </a:t>
              </a:r>
              <a:r>
                <a:rPr lang="en-US" sz="2400" dirty="0" err="1">
                  <a:solidFill>
                    <a:schemeClr val="tx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Rumah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melalui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media zoom, Teams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d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engan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Kepala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Sekolah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dan Guru </a:t>
              </a:r>
            </a:p>
            <a:p>
              <a:pPr marL="0" marR="0" lvl="0" indent="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     </a:t>
              </a:r>
              <a:endPara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nskrit Text" panose="02020503050405020304" pitchFamily="18" charset="0"/>
                <a:ea typeface="+mn-ea"/>
                <a:cs typeface="Sanskrit Text" panose="020205030504050203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DF2D03-5D44-460C-9745-D5B93232049D}"/>
                </a:ext>
              </a:extLst>
            </p:cNvPr>
            <p:cNvSpPr/>
            <p:nvPr/>
          </p:nvSpPr>
          <p:spPr>
            <a:xfrm>
              <a:off x="2070099" y="3413171"/>
              <a:ext cx="9545533" cy="1992435"/>
            </a:xfrm>
            <a:custGeom>
              <a:avLst/>
              <a:gdLst>
                <a:gd name="connsiteX0" fmla="*/ 0 w 8382000"/>
                <a:gd name="connsiteY0" fmla="*/ 107066 h 642384"/>
                <a:gd name="connsiteX1" fmla="*/ 107066 w 8382000"/>
                <a:gd name="connsiteY1" fmla="*/ 0 h 642384"/>
                <a:gd name="connsiteX2" fmla="*/ 8274934 w 8382000"/>
                <a:gd name="connsiteY2" fmla="*/ 0 h 642384"/>
                <a:gd name="connsiteX3" fmla="*/ 8382000 w 8382000"/>
                <a:gd name="connsiteY3" fmla="*/ 107066 h 642384"/>
                <a:gd name="connsiteX4" fmla="*/ 8382000 w 8382000"/>
                <a:gd name="connsiteY4" fmla="*/ 535318 h 642384"/>
                <a:gd name="connsiteX5" fmla="*/ 8274934 w 8382000"/>
                <a:gd name="connsiteY5" fmla="*/ 642384 h 642384"/>
                <a:gd name="connsiteX6" fmla="*/ 107066 w 8382000"/>
                <a:gd name="connsiteY6" fmla="*/ 642384 h 642384"/>
                <a:gd name="connsiteX7" fmla="*/ 0 w 8382000"/>
                <a:gd name="connsiteY7" fmla="*/ 535318 h 642384"/>
                <a:gd name="connsiteX8" fmla="*/ 0 w 8382000"/>
                <a:gd name="connsiteY8" fmla="*/ 107066 h 6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82000" h="642384">
                  <a:moveTo>
                    <a:pt x="0" y="107066"/>
                  </a:moveTo>
                  <a:cubicBezTo>
                    <a:pt x="0" y="47935"/>
                    <a:pt x="47935" y="0"/>
                    <a:pt x="107066" y="0"/>
                  </a:cubicBezTo>
                  <a:lnTo>
                    <a:pt x="8274934" y="0"/>
                  </a:lnTo>
                  <a:cubicBezTo>
                    <a:pt x="8334065" y="0"/>
                    <a:pt x="8382000" y="47935"/>
                    <a:pt x="8382000" y="107066"/>
                  </a:cubicBezTo>
                  <a:lnTo>
                    <a:pt x="8382000" y="535318"/>
                  </a:lnTo>
                  <a:cubicBezTo>
                    <a:pt x="8382000" y="594449"/>
                    <a:pt x="8334065" y="642384"/>
                    <a:pt x="8274934" y="642384"/>
                  </a:cubicBezTo>
                  <a:lnTo>
                    <a:pt x="107066" y="642384"/>
                  </a:lnTo>
                  <a:cubicBezTo>
                    <a:pt x="47935" y="642384"/>
                    <a:pt x="0" y="594449"/>
                    <a:pt x="0" y="535318"/>
                  </a:cubicBezTo>
                  <a:lnTo>
                    <a:pt x="0" y="1070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97" tIns="72097" rIns="72097" bIns="72097" numCol="1" spcCol="1270" anchor="ctr" anchorCtr="0">
              <a:noAutofit/>
            </a:bodyPr>
            <a:lstStyle/>
            <a:p>
              <a:pPr marL="457200" marR="0" lvl="0" indent="-45720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AutoNum type="arabicPeriod" startAt="2"/>
                <a:tabLst/>
                <a:defRPr/>
              </a:pP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Mengisi Aplikasi e – Instrumen dengan</a:t>
              </a:r>
            </a:p>
            <a:p>
              <a:pPr marL="0" marR="0" lvl="0" indent="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     Kepala Sekolah dan  Guru  Melalui  WFH </a:t>
              </a:r>
            </a:p>
            <a:p>
              <a:pPr marR="0" lvl="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tabLst/>
                <a:defRPr/>
              </a:pP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    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Secara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Daring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2BCCB0-AD4E-46BA-9C23-08544B468627}"/>
                </a:ext>
              </a:extLst>
            </p:cNvPr>
            <p:cNvSpPr/>
            <p:nvPr/>
          </p:nvSpPr>
          <p:spPr>
            <a:xfrm>
              <a:off x="2040782" y="5555903"/>
              <a:ext cx="9486900" cy="1635305"/>
            </a:xfrm>
            <a:custGeom>
              <a:avLst/>
              <a:gdLst>
                <a:gd name="connsiteX0" fmla="*/ 0 w 8382000"/>
                <a:gd name="connsiteY0" fmla="*/ 107066 h 642384"/>
                <a:gd name="connsiteX1" fmla="*/ 107066 w 8382000"/>
                <a:gd name="connsiteY1" fmla="*/ 0 h 642384"/>
                <a:gd name="connsiteX2" fmla="*/ 8274934 w 8382000"/>
                <a:gd name="connsiteY2" fmla="*/ 0 h 642384"/>
                <a:gd name="connsiteX3" fmla="*/ 8382000 w 8382000"/>
                <a:gd name="connsiteY3" fmla="*/ 107066 h 642384"/>
                <a:gd name="connsiteX4" fmla="*/ 8382000 w 8382000"/>
                <a:gd name="connsiteY4" fmla="*/ 535318 h 642384"/>
                <a:gd name="connsiteX5" fmla="*/ 8274934 w 8382000"/>
                <a:gd name="connsiteY5" fmla="*/ 642384 h 642384"/>
                <a:gd name="connsiteX6" fmla="*/ 107066 w 8382000"/>
                <a:gd name="connsiteY6" fmla="*/ 642384 h 642384"/>
                <a:gd name="connsiteX7" fmla="*/ 0 w 8382000"/>
                <a:gd name="connsiteY7" fmla="*/ 535318 h 642384"/>
                <a:gd name="connsiteX8" fmla="*/ 0 w 8382000"/>
                <a:gd name="connsiteY8" fmla="*/ 107066 h 6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82000" h="642384">
                  <a:moveTo>
                    <a:pt x="0" y="107066"/>
                  </a:moveTo>
                  <a:cubicBezTo>
                    <a:pt x="0" y="47935"/>
                    <a:pt x="47935" y="0"/>
                    <a:pt x="107066" y="0"/>
                  </a:cubicBezTo>
                  <a:lnTo>
                    <a:pt x="8274934" y="0"/>
                  </a:lnTo>
                  <a:cubicBezTo>
                    <a:pt x="8334065" y="0"/>
                    <a:pt x="8382000" y="47935"/>
                    <a:pt x="8382000" y="107066"/>
                  </a:cubicBezTo>
                  <a:lnTo>
                    <a:pt x="8382000" y="535318"/>
                  </a:lnTo>
                  <a:cubicBezTo>
                    <a:pt x="8382000" y="594449"/>
                    <a:pt x="8334065" y="642384"/>
                    <a:pt x="8274934" y="642384"/>
                  </a:cubicBezTo>
                  <a:lnTo>
                    <a:pt x="107066" y="642384"/>
                  </a:lnTo>
                  <a:cubicBezTo>
                    <a:pt x="47935" y="642384"/>
                    <a:pt x="0" y="594449"/>
                    <a:pt x="0" y="535318"/>
                  </a:cubicBezTo>
                  <a:lnTo>
                    <a:pt x="0" y="1070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97" tIns="72097" rIns="72097" bIns="72097" numCol="1" spcCol="1270" anchor="ctr" anchorCtr="0">
              <a:noAutofit/>
            </a:bodyPr>
            <a:lstStyle/>
            <a:p>
              <a:pPr marL="457200" marR="0" lvl="0" indent="-45720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AutoNum type="arabicPeriod" startAt="3"/>
                <a:tabLst/>
                <a:defRPr/>
              </a:pP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Mendampingi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 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Pelaksanaan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 </a:t>
              </a:r>
              <a:r>
                <a:rPr lang="en-ID" sz="2400" dirty="0" err="1">
                  <a:solidFill>
                    <a:schemeClr val="tx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Belajar</a:t>
              </a:r>
              <a:r>
                <a:rPr lang="en-ID" sz="2400" dirty="0">
                  <a:solidFill>
                    <a:schemeClr val="tx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 di </a:t>
              </a:r>
              <a:r>
                <a:rPr lang="en-ID" sz="2400" dirty="0" err="1">
                  <a:solidFill>
                    <a:schemeClr val="tx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Rumah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Selama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WFH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Secara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Daring</a:t>
              </a:r>
              <a:endPara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nskrit Text" panose="02020503050405020304" pitchFamily="18" charset="0"/>
                <a:ea typeface="+mn-ea"/>
                <a:cs typeface="Sanskrit Text" panose="02020503050405020304" pitchFamily="18" charset="0"/>
              </a:endParaRPr>
            </a:p>
            <a:p>
              <a:pPr marL="0" marR="0" lvl="0" indent="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nskrit Text" panose="02020503050405020304" pitchFamily="18" charset="0"/>
                <a:ea typeface="+mn-ea"/>
                <a:cs typeface="Sanskrit Text" panose="02020503050405020304" pitchFamily="18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16643E0-162E-44FC-8283-88443C55B058}"/>
                </a:ext>
              </a:extLst>
            </p:cNvPr>
            <p:cNvSpPr/>
            <p:nvPr/>
          </p:nvSpPr>
          <p:spPr>
            <a:xfrm>
              <a:off x="2040782" y="7341506"/>
              <a:ext cx="9486899" cy="1635305"/>
            </a:xfrm>
            <a:custGeom>
              <a:avLst/>
              <a:gdLst>
                <a:gd name="connsiteX0" fmla="*/ 0 w 8382000"/>
                <a:gd name="connsiteY0" fmla="*/ 107066 h 642384"/>
                <a:gd name="connsiteX1" fmla="*/ 107066 w 8382000"/>
                <a:gd name="connsiteY1" fmla="*/ 0 h 642384"/>
                <a:gd name="connsiteX2" fmla="*/ 8274934 w 8382000"/>
                <a:gd name="connsiteY2" fmla="*/ 0 h 642384"/>
                <a:gd name="connsiteX3" fmla="*/ 8382000 w 8382000"/>
                <a:gd name="connsiteY3" fmla="*/ 107066 h 642384"/>
                <a:gd name="connsiteX4" fmla="*/ 8382000 w 8382000"/>
                <a:gd name="connsiteY4" fmla="*/ 535318 h 642384"/>
                <a:gd name="connsiteX5" fmla="*/ 8274934 w 8382000"/>
                <a:gd name="connsiteY5" fmla="*/ 642384 h 642384"/>
                <a:gd name="connsiteX6" fmla="*/ 107066 w 8382000"/>
                <a:gd name="connsiteY6" fmla="*/ 642384 h 642384"/>
                <a:gd name="connsiteX7" fmla="*/ 0 w 8382000"/>
                <a:gd name="connsiteY7" fmla="*/ 535318 h 642384"/>
                <a:gd name="connsiteX8" fmla="*/ 0 w 8382000"/>
                <a:gd name="connsiteY8" fmla="*/ 107066 h 6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82000" h="642384">
                  <a:moveTo>
                    <a:pt x="0" y="107066"/>
                  </a:moveTo>
                  <a:cubicBezTo>
                    <a:pt x="0" y="47935"/>
                    <a:pt x="47935" y="0"/>
                    <a:pt x="107066" y="0"/>
                  </a:cubicBezTo>
                  <a:lnTo>
                    <a:pt x="8274934" y="0"/>
                  </a:lnTo>
                  <a:cubicBezTo>
                    <a:pt x="8334065" y="0"/>
                    <a:pt x="8382000" y="47935"/>
                    <a:pt x="8382000" y="107066"/>
                  </a:cubicBezTo>
                  <a:lnTo>
                    <a:pt x="8382000" y="535318"/>
                  </a:lnTo>
                  <a:cubicBezTo>
                    <a:pt x="8382000" y="594449"/>
                    <a:pt x="8334065" y="642384"/>
                    <a:pt x="8274934" y="642384"/>
                  </a:cubicBezTo>
                  <a:lnTo>
                    <a:pt x="107066" y="642384"/>
                  </a:lnTo>
                  <a:cubicBezTo>
                    <a:pt x="47935" y="642384"/>
                    <a:pt x="0" y="594449"/>
                    <a:pt x="0" y="535318"/>
                  </a:cubicBezTo>
                  <a:lnTo>
                    <a:pt x="0" y="1070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97" tIns="72097" rIns="72097" bIns="72097" numCol="1" spcCol="1270" anchor="ctr" anchorCtr="0">
              <a:noAutofit/>
            </a:bodyPr>
            <a:lstStyle/>
            <a:p>
              <a:pPr marL="457200" marR="0" lvl="0" indent="-45720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AutoNum type="arabicPeriod" startAt="4"/>
                <a:tabLst/>
                <a:defRPr/>
              </a:pP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Mengevaluasi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 dan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Merekomendasi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Tindak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Lanjut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Pelaksanaan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</a:t>
              </a:r>
              <a:r>
                <a:rPr lang="en-ID" sz="2400" dirty="0" err="1">
                  <a:solidFill>
                    <a:schemeClr val="tx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belajar</a:t>
              </a:r>
              <a:r>
                <a:rPr lang="en-ID" sz="2400" dirty="0">
                  <a:solidFill>
                    <a:schemeClr val="tx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 di </a:t>
              </a:r>
              <a:r>
                <a:rPr lang="en-ID" sz="2400" dirty="0" err="1">
                  <a:solidFill>
                    <a:schemeClr val="tx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Rumah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anskrit Text" panose="02020503050405020304" pitchFamily="18" charset="0"/>
                  <a:ea typeface="+mn-ea"/>
                  <a:cs typeface="Sanskrit Text" panose="02020503050405020304" pitchFamily="18" charset="0"/>
                </a:rPr>
                <a:t> WFH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4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"/>
            <a:ext cx="5138539" cy="686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1880" y="-1"/>
            <a:ext cx="1656184" cy="6858001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6016" y="1196752"/>
            <a:ext cx="460170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id-ID" sz="28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02081" y="2155247"/>
            <a:ext cx="3012171" cy="1938992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PENERAPAN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PERUBAHAN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BEHAVIOR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29E4B1-786D-4D18-998E-7334261C0EE2}"/>
              </a:ext>
            </a:extLst>
          </p:cNvPr>
          <p:cNvSpPr/>
          <p:nvPr/>
        </p:nvSpPr>
        <p:spPr>
          <a:xfrm>
            <a:off x="6101845" y="550421"/>
            <a:ext cx="2126351" cy="769441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KINERJA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5B5E921-9699-4572-B4DC-E1F9CE31C80E}"/>
              </a:ext>
            </a:extLst>
          </p:cNvPr>
          <p:cNvSpPr/>
          <p:nvPr/>
        </p:nvSpPr>
        <p:spPr>
          <a:xfrm rot="10800000">
            <a:off x="6874166" y="1378597"/>
            <a:ext cx="581711" cy="295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ED1D8E-7517-475D-A117-5D4F1EE866A7}"/>
              </a:ext>
            </a:extLst>
          </p:cNvPr>
          <p:cNvSpPr/>
          <p:nvPr/>
        </p:nvSpPr>
        <p:spPr>
          <a:xfrm>
            <a:off x="5722127" y="4750473"/>
            <a:ext cx="2713050" cy="1384995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MAKE 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RELEARNING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5E2D87B-FE65-4EBF-9D54-E22BC3C2C3FA}"/>
              </a:ext>
            </a:extLst>
          </p:cNvPr>
          <p:cNvSpPr/>
          <p:nvPr/>
        </p:nvSpPr>
        <p:spPr>
          <a:xfrm rot="10800000">
            <a:off x="6874167" y="4188573"/>
            <a:ext cx="717452" cy="533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177F14-CF2C-43DC-93B0-4A3D2A9FACEB}"/>
              </a:ext>
            </a:extLst>
          </p:cNvPr>
          <p:cNvSpPr/>
          <p:nvPr/>
        </p:nvSpPr>
        <p:spPr>
          <a:xfrm>
            <a:off x="5722127" y="6135468"/>
            <a:ext cx="2713050" cy="646331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KOMPETENSI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50DF39-23DE-401A-8548-6CC0431F242A}"/>
              </a:ext>
            </a:extLst>
          </p:cNvPr>
          <p:cNvSpPr/>
          <p:nvPr/>
        </p:nvSpPr>
        <p:spPr>
          <a:xfrm>
            <a:off x="5836657" y="1703606"/>
            <a:ext cx="2713050" cy="461665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URAIAN TUGAS</a:t>
            </a:r>
          </a:p>
        </p:txBody>
      </p:sp>
    </p:spTree>
    <p:extLst>
      <p:ext uri="{BB962C8B-B14F-4D97-AF65-F5344CB8AC3E}">
        <p14:creationId xmlns:p14="http://schemas.microsoft.com/office/powerpoint/2010/main" val="480434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97CEFC-35DB-425C-8405-948B4C7E48A5}"/>
              </a:ext>
            </a:extLst>
          </p:cNvPr>
          <p:cNvSpPr/>
          <p:nvPr/>
        </p:nvSpPr>
        <p:spPr>
          <a:xfrm>
            <a:off x="3593153" y="6053871"/>
            <a:ext cx="2142894" cy="584775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KODE  DIRI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46BEAE-5EEA-4598-864C-5C86CF7944F4}"/>
              </a:ext>
            </a:extLst>
          </p:cNvPr>
          <p:cNvSpPr/>
          <p:nvPr/>
        </p:nvSpPr>
        <p:spPr>
          <a:xfrm>
            <a:off x="1380373" y="0"/>
            <a:ext cx="6568453" cy="46166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ORIENTATORS </a:t>
            </a:r>
            <a:r>
              <a:rPr lang="en-US" sz="2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DIAWALI 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TRANSFORMASI </a:t>
            </a:r>
            <a:r>
              <a:rPr lang="en-US" sz="2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MIND SET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7FE767-2429-4EA3-BA4E-04FE615B3913}"/>
              </a:ext>
            </a:extLst>
          </p:cNvPr>
          <p:cNvSpPr/>
          <p:nvPr/>
        </p:nvSpPr>
        <p:spPr>
          <a:xfrm>
            <a:off x="2091457" y="783584"/>
            <a:ext cx="1501696" cy="400110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LITERASI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37AE3-4952-41B4-8843-7318FA3C3862}"/>
              </a:ext>
            </a:extLst>
          </p:cNvPr>
          <p:cNvSpPr/>
          <p:nvPr/>
        </p:nvSpPr>
        <p:spPr>
          <a:xfrm>
            <a:off x="6298755" y="783584"/>
            <a:ext cx="1804236" cy="400110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NUMERASI</a:t>
            </a:r>
          </a:p>
        </p:txBody>
      </p:sp>
    </p:spTree>
    <p:extLst>
      <p:ext uri="{BB962C8B-B14F-4D97-AF65-F5344CB8AC3E}">
        <p14:creationId xmlns:p14="http://schemas.microsoft.com/office/powerpoint/2010/main" val="415943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" y="0"/>
            <a:ext cx="913994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300" y="15466"/>
            <a:ext cx="8621399" cy="584775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ORIENTATORS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DIAWALI TRANSFORMASI  LITERASI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8153" y="811381"/>
            <a:ext cx="4211960" cy="1015663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1.KEMAMPUAN MEMAKNAI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SECARA KRITIS DAN POSITIF SETIAP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INFORMASI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5505028"/>
            <a:ext cx="4589828" cy="1323439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2.KEMAMPUAN MENGAKSES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ILMU PENGETAHUAN &amp; TEKNOLOGI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  BERBASIS DATA, INFORMASI DAN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  MENGHASILKAN PENGETAHUAN BARU</a:t>
            </a:r>
            <a:endParaRPr kumimoji="0" lang="en-US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658915"/>
            <a:ext cx="4211960" cy="1015663"/>
          </a:xfrm>
          <a:prstGeom prst="rect">
            <a:avLst/>
          </a:prstGeom>
          <a:solidFill>
            <a:srgbClr val="FFFF99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3.KEMAMPUAN MENINGKATKAN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KUALITAS HIDUP DARI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PENGETAHUAN  YANG BARU DIDAPAT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1E816-4349-4E5E-B8F5-A6FBA2D58F8D}"/>
              </a:ext>
            </a:extLst>
          </p:cNvPr>
          <p:cNvSpPr/>
          <p:nvPr/>
        </p:nvSpPr>
        <p:spPr>
          <a:xfrm>
            <a:off x="6766560" y="604911"/>
            <a:ext cx="18518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MENURUT  UU NO.3 TAHUN 2017 TENTANG SISTEM PERBUKUAN </a:t>
            </a:r>
          </a:p>
        </p:txBody>
      </p:sp>
    </p:spTree>
    <p:extLst>
      <p:ext uri="{BB962C8B-B14F-4D97-AF65-F5344CB8AC3E}">
        <p14:creationId xmlns:p14="http://schemas.microsoft.com/office/powerpoint/2010/main" val="2725885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" y="80169"/>
            <a:ext cx="8528050" cy="133747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2800" i="1" dirty="0">
                <a:solidFill>
                  <a:srgbClr val="FF0000"/>
                </a:solidFill>
              </a:rPr>
              <a:t>ORIENTATORS </a:t>
            </a:r>
            <a:br>
              <a:rPr lang="en-US" sz="2800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DIAWALI TRANSFORMASI  NUMERASI</a:t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ORIENTASI BIG  DATA( AWAN APSI)</a:t>
            </a:r>
            <a:endParaRPr lang="id-ID" sz="2800" dirty="0"/>
          </a:p>
        </p:txBody>
      </p:sp>
      <p:pic>
        <p:nvPicPr>
          <p:cNvPr id="1177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676400"/>
            <a:ext cx="3352800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4" name="TextBox 4"/>
          <p:cNvSpPr txBox="1">
            <a:spLocks noChangeArrowheads="1"/>
          </p:cNvSpPr>
          <p:nvPr/>
        </p:nvSpPr>
        <p:spPr bwMode="auto">
          <a:xfrm>
            <a:off x="304800" y="20256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7765" name="Picture 9" descr="hypothalam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3276600"/>
            <a:ext cx="21748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11" descr="anatomy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39888"/>
            <a:ext cx="22098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7" name="Picture 13" descr="Ini Otak Reptil (Brainstem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5029200"/>
            <a:ext cx="214312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8" name="TextBox 5"/>
          <p:cNvSpPr txBox="1">
            <a:spLocks noChangeArrowheads="1"/>
          </p:cNvSpPr>
          <p:nvPr/>
        </p:nvSpPr>
        <p:spPr bwMode="auto">
          <a:xfrm>
            <a:off x="20638" y="1752600"/>
            <a:ext cx="2341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NEO KORTEK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PUSAT  KECERDASAN</a:t>
            </a:r>
          </a:p>
        </p:txBody>
      </p:sp>
      <p:sp>
        <p:nvSpPr>
          <p:cNvPr id="117769" name="TextBox 11"/>
          <p:cNvSpPr txBox="1">
            <a:spLocks noChangeArrowheads="1"/>
          </p:cNvSpPr>
          <p:nvPr/>
        </p:nvSpPr>
        <p:spPr bwMode="auto">
          <a:xfrm>
            <a:off x="158750" y="3470275"/>
            <a:ext cx="2341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SISTEM LIMBIK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MENGENDALIKAN EMOSI</a:t>
            </a:r>
          </a:p>
        </p:txBody>
      </p:sp>
      <p:sp>
        <p:nvSpPr>
          <p:cNvPr id="117770" name="TextBox 12"/>
          <p:cNvSpPr txBox="1">
            <a:spLocks noChangeArrowheads="1"/>
          </p:cNvSpPr>
          <p:nvPr/>
        </p:nvSpPr>
        <p:spPr bwMode="auto">
          <a:xfrm>
            <a:off x="158750" y="5075238"/>
            <a:ext cx="234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OTAK  REPTIL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64768-A7CE-4039-87BE-22CAFD2ABD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61" t="37661" r="27345" b="13261"/>
          <a:stretch/>
        </p:blipFill>
        <p:spPr>
          <a:xfrm>
            <a:off x="5257800" y="1587500"/>
            <a:ext cx="3363870" cy="2514600"/>
          </a:xfrm>
          <a:prstGeom prst="rect">
            <a:avLst/>
          </a:prstGeom>
        </p:spPr>
      </p:pic>
      <p:pic>
        <p:nvPicPr>
          <p:cNvPr id="6" name="Picture 5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C732A9A0-D181-41CC-A4DF-2E591AAE49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" r="6635" b="10382"/>
          <a:stretch/>
        </p:blipFill>
        <p:spPr>
          <a:xfrm>
            <a:off x="5257800" y="4245904"/>
            <a:ext cx="3429000" cy="2408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DE2399-DA16-46E4-9A16-7A4DA8C19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2759869"/>
            <a:ext cx="2341563" cy="3698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 MENYENANGKAN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EC3C6-0317-477C-B47F-DBD5E4069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79" y="5657056"/>
            <a:ext cx="2341563" cy="3698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 MENEGANGKAN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EF8350-4763-4EEB-AE87-42F41CA67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401" y="3776663"/>
            <a:ext cx="2341563" cy="3698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 KINERJA  TINGGI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B2E873-684B-44DE-816B-76A5CF55B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518" y="6179820"/>
            <a:ext cx="260744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 KINERJA  RENDAH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07E4DA36-E5B6-4A1B-85EC-96327B350147}"/>
              </a:ext>
            </a:extLst>
          </p:cNvPr>
          <p:cNvSpPr/>
          <p:nvPr/>
        </p:nvSpPr>
        <p:spPr bwMode="auto">
          <a:xfrm>
            <a:off x="1125415" y="4394200"/>
            <a:ext cx="484632" cy="469107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FCD69BE0-7047-4E6F-BE6E-2F5508F56AD2}"/>
              </a:ext>
            </a:extLst>
          </p:cNvPr>
          <p:cNvSpPr/>
          <p:nvPr/>
        </p:nvSpPr>
        <p:spPr bwMode="auto">
          <a:xfrm>
            <a:off x="1141478" y="3156743"/>
            <a:ext cx="484632" cy="369887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48781F5-1635-4937-AAA5-4CB89CD6A532}"/>
              </a:ext>
            </a:extLst>
          </p:cNvPr>
          <p:cNvSpPr/>
          <p:nvPr/>
        </p:nvSpPr>
        <p:spPr bwMode="auto">
          <a:xfrm>
            <a:off x="4773167" y="2373313"/>
            <a:ext cx="484632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7BBD96E-33D0-436C-9D3F-6CD50CEBC2BB}"/>
              </a:ext>
            </a:extLst>
          </p:cNvPr>
          <p:cNvSpPr/>
          <p:nvPr/>
        </p:nvSpPr>
        <p:spPr bwMode="auto">
          <a:xfrm>
            <a:off x="4773167" y="5414740"/>
            <a:ext cx="484632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53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EZI\na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" y="24664"/>
            <a:ext cx="9117916" cy="405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69823" y="3076426"/>
            <a:ext cx="9109031" cy="1080119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100000">
                <a:srgbClr val="00206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907" y="3890435"/>
            <a:ext cx="2306144" cy="156966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SIAPA  SAYA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DAN MENGAPA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DICIPTAKAN?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50" normalizeH="0" baseline="0" noProof="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8175" y="4097933"/>
            <a:ext cx="3074111" cy="1384995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SEKARANG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ADA DIMANA DAN</a:t>
            </a:r>
            <a:endParaRPr kumimoji="0" lang="en-US" sz="28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MAU KEMANA</a:t>
            </a:r>
            <a:r>
              <a:rPr kumimoji="0" lang="en-US" sz="2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6245" y="4101407"/>
            <a:ext cx="2639633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PUNYA KARYA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TERBAIK APA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SEBELUM MENINGGAL </a:t>
            </a:r>
            <a:r>
              <a:rPr kumimoji="0" lang="en-US" b="1" i="0" u="none" strike="noStrike" kern="1200" cap="none" spc="50" normalizeH="0" baseline="0" noProof="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50" normalizeH="0" baseline="0" noProof="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EB4E62-E791-48F5-B35D-0DAF464FE5FD}"/>
              </a:ext>
            </a:extLst>
          </p:cNvPr>
          <p:cNvSpPr/>
          <p:nvPr/>
        </p:nvSpPr>
        <p:spPr>
          <a:xfrm>
            <a:off x="508104" y="5791862"/>
            <a:ext cx="8127802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ln w="22225">
                  <a:solidFill>
                    <a:srgbClr val="C0504D"/>
                  </a:solidFill>
                  <a:prstDash val="solid"/>
                </a:ln>
                <a:latin typeface="Calibri"/>
              </a:rPr>
              <a:t>ORIENTATORS</a:t>
            </a:r>
            <a:r>
              <a:rPr lang="en-US" sz="2400" b="1" dirty="0">
                <a:ln w="22225">
                  <a:solidFill>
                    <a:srgbClr val="C0504D"/>
                  </a:solidFill>
                  <a:prstDash val="solid"/>
                </a:ln>
                <a:latin typeface="Calibri"/>
              </a:rPr>
              <a:t> DIAWALI TRANSFORMASI MENGENAL KODE DIRI</a:t>
            </a: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6C7A0-5F01-4AE8-A10F-521048DF06AF}"/>
              </a:ext>
            </a:extLst>
          </p:cNvPr>
          <p:cNvSpPr/>
          <p:nvPr/>
        </p:nvSpPr>
        <p:spPr>
          <a:xfrm>
            <a:off x="3986880" y="6248561"/>
            <a:ext cx="10567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UNIK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779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457200"/>
            <a:ext cx="8258175" cy="9286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/>
              <a:t> </a:t>
            </a:r>
          </a:p>
        </p:txBody>
      </p:sp>
      <p:pic>
        <p:nvPicPr>
          <p:cNvPr id="51246" name="Picture 46" descr="cylinder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008463" y="4120161"/>
            <a:ext cx="27781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7" name="Picture 47" descr="cylinder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365975" y="4143375"/>
            <a:ext cx="27781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6" name="Text Box 4"/>
          <p:cNvSpPr txBox="1">
            <a:spLocks noChangeArrowheads="1"/>
          </p:cNvSpPr>
          <p:nvPr/>
        </p:nvSpPr>
        <p:spPr bwMode="black">
          <a:xfrm>
            <a:off x="3064775" y="3853151"/>
            <a:ext cx="278710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PELATIHAN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PEMBIMBINGAN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PENDAMPINGAN</a:t>
            </a:r>
          </a:p>
        </p:txBody>
      </p:sp>
      <p:pic>
        <p:nvPicPr>
          <p:cNvPr id="88078" name="Picture 46" descr="cylinder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42877" y="3571875"/>
            <a:ext cx="1285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1" name="Text Box 4"/>
          <p:cNvSpPr txBox="1">
            <a:spLocks noChangeArrowheads="1"/>
          </p:cNvSpPr>
          <p:nvPr/>
        </p:nvSpPr>
        <p:spPr bwMode="black">
          <a:xfrm>
            <a:off x="-3416" y="3623202"/>
            <a:ext cx="2722448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TRANSFORMASI PENGAWASAN SEKOLAH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A.IDENTIFIKASI MUTU SEKOLAH BINAAN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MASALAH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KEBUTUHAN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PENGEMBANGAN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B.PETA SEK. BINAAN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SEK. NEGERI   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SPK                  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SWASTA           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black">
          <a:xfrm>
            <a:off x="6555670" y="4657546"/>
            <a:ext cx="2698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PENINGKATAN MUTU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SEKOLAH </a:t>
            </a:r>
            <a:r>
              <a:rPr kumimoji="0" lang="id-ID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88083" name="Right Arrow 1"/>
          <p:cNvSpPr>
            <a:spLocks noChangeArrowheads="1"/>
          </p:cNvSpPr>
          <p:nvPr/>
        </p:nvSpPr>
        <p:spPr bwMode="auto">
          <a:xfrm>
            <a:off x="2754708" y="3623202"/>
            <a:ext cx="292072" cy="484187"/>
          </a:xfrm>
          <a:prstGeom prst="rightArrow">
            <a:avLst>
              <a:gd name="adj1" fmla="val 50000"/>
              <a:gd name="adj2" fmla="val 50052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880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76" y="1631766"/>
            <a:ext cx="186055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93855" y="693297"/>
            <a:ext cx="2820134" cy="95410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18000">
                  <a:solidFill>
                    <a:srgbClr val="B46C0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15559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aramond" pitchFamily="18" charset="0"/>
                <a:ea typeface="+mn-ea"/>
                <a:cs typeface="Arial" charset="0"/>
              </a:rPr>
              <a:t>PERAN PENGAWAS SEKOLAH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18000">
                  <a:solidFill>
                    <a:srgbClr val="B46C0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15559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aramond" pitchFamily="18" charset="0"/>
                <a:ea typeface="+mn-ea"/>
                <a:cs typeface="Arial" charset="0"/>
              </a:rPr>
              <a:t>MELATIH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18000">
                  <a:solidFill>
                    <a:srgbClr val="B46C0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15559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aramond" pitchFamily="18" charset="0"/>
                <a:ea typeface="+mn-ea"/>
                <a:cs typeface="Arial" charset="0"/>
              </a:rPr>
              <a:t>MEMBIMBING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18000">
                  <a:solidFill>
                    <a:srgbClr val="B46C0C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15559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aramond" pitchFamily="18" charset="0"/>
                <a:ea typeface="+mn-ea"/>
                <a:cs typeface="Arial" charset="0"/>
              </a:rPr>
              <a:t>MENDAMPINGI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3416" y="-19760"/>
            <a:ext cx="9137010" cy="73866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809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CORE </a:t>
            </a:r>
          </a:p>
          <a:p>
            <a:pPr marL="0" marR="0" lvl="0" indent="0" algn="ctr" defTabSz="809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ARTINYA PELAKSANAAN TUGAS  INTI SELAMA  WFH</a:t>
            </a:r>
            <a:r>
              <a:rPr kumimoji="0" lang="en-US" b="1" u="none" strike="noStrike" kern="0" cap="none" spc="0" normalizeH="0" baseline="0" noProof="0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 </a:t>
            </a:r>
            <a:r>
              <a:rPr kumimoji="0" lang="id-ID" b="1" u="none" strike="noStrike" kern="0" cap="none" spc="0" normalizeH="0" baseline="0" noProof="0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 </a:t>
            </a:r>
            <a:endParaRPr kumimoji="0" lang="en-US" b="1" u="none" strike="noStrike" kern="0" cap="none" spc="0" normalizeH="0" baseline="0" noProof="0" dirty="0">
              <a:ln w="11430"/>
              <a:solidFill>
                <a:schemeClr val="bg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Bent Arrow 1"/>
          <p:cNvSpPr/>
          <p:nvPr/>
        </p:nvSpPr>
        <p:spPr bwMode="auto">
          <a:xfrm>
            <a:off x="923312" y="862563"/>
            <a:ext cx="4506817" cy="630202"/>
          </a:xfrm>
          <a:prstGeom prst="ben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ambar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780" y="3167164"/>
            <a:ext cx="2709071" cy="1161059"/>
          </a:xfrm>
          <a:prstGeom prst="rect">
            <a:avLst/>
          </a:prstGeom>
        </p:spPr>
      </p:pic>
      <p:pic>
        <p:nvPicPr>
          <p:cNvPr id="29" name="Gambar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1734" y="3108341"/>
            <a:ext cx="2643862" cy="1303917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02549379-E0CC-4CBE-8EDF-CB2D5303A7D5}"/>
              </a:ext>
            </a:extLst>
          </p:cNvPr>
          <p:cNvSpPr/>
          <p:nvPr/>
        </p:nvSpPr>
        <p:spPr bwMode="auto">
          <a:xfrm>
            <a:off x="3248388" y="5985877"/>
            <a:ext cx="2298274" cy="386001"/>
          </a:xfrm>
          <a:prstGeom prst="lef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7A19C-F27B-48C1-B13C-60B1DEAB8F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0" y="1420179"/>
            <a:ext cx="2690723" cy="2298500"/>
          </a:xfrm>
          <a:prstGeom prst="rect">
            <a:avLst/>
          </a:prstGeom>
        </p:spPr>
      </p:pic>
      <p:sp>
        <p:nvSpPr>
          <p:cNvPr id="6" name="L-Shape 5">
            <a:extLst>
              <a:ext uri="{FF2B5EF4-FFF2-40B4-BE49-F238E27FC236}">
                <a16:creationId xmlns:a16="http://schemas.microsoft.com/office/drawing/2014/main" id="{69264FA2-ECD6-46D4-B21E-0E09BC42FBE0}"/>
              </a:ext>
            </a:extLst>
          </p:cNvPr>
          <p:cNvSpPr/>
          <p:nvPr/>
        </p:nvSpPr>
        <p:spPr bwMode="auto">
          <a:xfrm rot="16200000">
            <a:off x="6362670" y="5074922"/>
            <a:ext cx="386000" cy="2025503"/>
          </a:xfrm>
          <a:prstGeom prst="corner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Right Arrow 1">
            <a:extLst>
              <a:ext uri="{FF2B5EF4-FFF2-40B4-BE49-F238E27FC236}">
                <a16:creationId xmlns:a16="http://schemas.microsoft.com/office/drawing/2014/main" id="{6DA6686D-53BA-4A11-932D-A5B10F29AFD1}"/>
              </a:ext>
            </a:extLst>
          </p:cNvPr>
          <p:cNvSpPr>
            <a:spLocks noChangeArrowheads="1"/>
          </p:cNvSpPr>
          <p:nvPr/>
        </p:nvSpPr>
        <p:spPr bwMode="auto">
          <a:xfrm rot="19413118">
            <a:off x="4373635" y="2490871"/>
            <a:ext cx="338192" cy="484187"/>
          </a:xfrm>
          <a:prstGeom prst="rightArrow">
            <a:avLst>
              <a:gd name="adj1" fmla="val 50000"/>
              <a:gd name="adj2" fmla="val 50052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2" name="Right Arrow 1">
            <a:extLst>
              <a:ext uri="{FF2B5EF4-FFF2-40B4-BE49-F238E27FC236}">
                <a16:creationId xmlns:a16="http://schemas.microsoft.com/office/drawing/2014/main" id="{89509850-2A2A-439D-B0C2-4D3FA2BB9DEA}"/>
              </a:ext>
            </a:extLst>
          </p:cNvPr>
          <p:cNvSpPr>
            <a:spLocks noChangeArrowheads="1"/>
          </p:cNvSpPr>
          <p:nvPr/>
        </p:nvSpPr>
        <p:spPr bwMode="auto">
          <a:xfrm rot="2524612">
            <a:off x="6804775" y="2447107"/>
            <a:ext cx="338192" cy="484187"/>
          </a:xfrm>
          <a:prstGeom prst="rightArrow">
            <a:avLst>
              <a:gd name="adj1" fmla="val 50000"/>
              <a:gd name="adj2" fmla="val 50052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400BF-78B9-4E6B-95AB-2371F28F5FA9}"/>
              </a:ext>
            </a:extLst>
          </p:cNvPr>
          <p:cNvSpPr/>
          <p:nvPr/>
        </p:nvSpPr>
        <p:spPr>
          <a:xfrm>
            <a:off x="3757898" y="2828108"/>
            <a:ext cx="15696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PROGRAM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61386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341B60-00E1-46BF-91CF-20849FB8203C}"/>
              </a:ext>
            </a:extLst>
          </p:cNvPr>
          <p:cNvSpPr/>
          <p:nvPr/>
        </p:nvSpPr>
        <p:spPr>
          <a:xfrm>
            <a:off x="457200" y="112543"/>
            <a:ext cx="8229600" cy="15052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OTHERS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TANGKAS DAN FLEXIBEL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DALAM PENERAPAN  SESUAI KONDISI SEKOLAH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98C1B-916A-4534-BBAE-116296499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1" r="-2" b="-2"/>
          <a:stretch/>
        </p:blipFill>
        <p:spPr>
          <a:xfrm>
            <a:off x="457200" y="1730325"/>
            <a:ext cx="8229600" cy="4395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929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31D247-06AE-4717-B16A-432BDE6F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>PETA  KONDISI SISWA</a:t>
            </a:r>
            <a:br>
              <a:rPr lang="en-US" dirty="0"/>
            </a:br>
            <a:r>
              <a:rPr lang="en-US" dirty="0"/>
              <a:t>SELAMA BELAJAR DI RUMAH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B2A7A-A2AD-4931-B515-0A6D40304907}"/>
              </a:ext>
            </a:extLst>
          </p:cNvPr>
          <p:cNvSpPr/>
          <p:nvPr/>
        </p:nvSpPr>
        <p:spPr>
          <a:xfrm>
            <a:off x="3508468" y="1841734"/>
            <a:ext cx="402065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SEPENUHNYA DIGITAL 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96144A-7472-47AB-A5EF-4804D4F3DCA2}"/>
              </a:ext>
            </a:extLst>
          </p:cNvPr>
          <p:cNvSpPr/>
          <p:nvPr/>
        </p:nvSpPr>
        <p:spPr>
          <a:xfrm>
            <a:off x="3508468" y="3888438"/>
            <a:ext cx="356475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SEBAGIAN DIGITAL  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3A22A7-A4FF-4ED1-AA22-D880526BD118}"/>
              </a:ext>
            </a:extLst>
          </p:cNvPr>
          <p:cNvSpPr/>
          <p:nvPr/>
        </p:nvSpPr>
        <p:spPr>
          <a:xfrm>
            <a:off x="3590353" y="5668170"/>
            <a:ext cx="188763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MANUAL 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35A133-C95D-4824-ADA6-CC62B8A8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75" y="1732677"/>
            <a:ext cx="1533700" cy="15337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256F8-4C4B-423E-8550-B41F3CF93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75" y="3498456"/>
            <a:ext cx="1533700" cy="1533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BBD51-2CE2-4106-91C3-6569B48C7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17" y="5292831"/>
            <a:ext cx="2222696" cy="1333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93623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1" y="1825625"/>
            <a:ext cx="5197538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br>
              <a:rPr lang="id-ID" dirty="0"/>
            </a:br>
            <a:br>
              <a:rPr lang="id-ID" dirty="0"/>
            </a:br>
            <a:endParaRPr lang="id-ID" dirty="0"/>
          </a:p>
          <a:p>
            <a:pPr marL="0" indent="0">
              <a:buNone/>
            </a:pPr>
            <a:br>
              <a:rPr lang="id-ID" dirty="0"/>
            </a:br>
            <a:br>
              <a:rPr lang="id-ID" dirty="0"/>
            </a:br>
            <a:br>
              <a:rPr lang="id-ID" dirty="0"/>
            </a:br>
            <a:endParaRPr lang="id-ID" dirty="0"/>
          </a:p>
          <a:p>
            <a:pPr marL="0" indent="0">
              <a:buNone/>
            </a:pPr>
            <a:r>
              <a:rPr lang="id-ID" dirty="0"/>
              <a:t>       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768" y="1427557"/>
            <a:ext cx="3166194" cy="53446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8184" y="2096321"/>
            <a:ext cx="5076825" cy="119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PELATIH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ADA PENINGKATAN KINERJA BAIK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SOFT SKILLS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DAN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HARD SKILLS </a:t>
            </a:r>
          </a:p>
        </p:txBody>
      </p:sp>
      <p:sp>
        <p:nvSpPr>
          <p:cNvPr id="3" name="Rectangle 2"/>
          <p:cNvSpPr/>
          <p:nvPr/>
        </p:nvSpPr>
        <p:spPr>
          <a:xfrm>
            <a:off x="472947" y="3494084"/>
            <a:ext cx="5067300" cy="1086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PENDAMPING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ADA PENCAPAIAN  VISI DAN MISI  SEKOLAH</a:t>
            </a:r>
            <a:endParaRPr kumimoji="0" lang="id-ID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129" y="4809181"/>
            <a:ext cx="5134117" cy="1963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PEMBIMBING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 TRANSFER  PENGALAMAN  DALAM MEMECAHKAN MASALAH, MEMENUHI KEBUTUHAN SEKOLAH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 PENGEMBANGAN SEKOLAH</a:t>
            </a:r>
            <a:endParaRPr kumimoji="0" lang="id-ID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8061"/>
            <a:ext cx="9144000" cy="9692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ysClr val="windowText" lastClr="000000"/>
                </a:solidFill>
              </a:rPr>
              <a:t>KEY PERFORMANCE  INDICATORS</a:t>
            </a:r>
            <a:endParaRPr lang="id-ID" i="1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4F3B3F-C805-462F-BC8F-7F9D74E58879}"/>
              </a:ext>
            </a:extLst>
          </p:cNvPr>
          <p:cNvSpPr/>
          <p:nvPr/>
        </p:nvSpPr>
        <p:spPr>
          <a:xfrm>
            <a:off x="468184" y="1427558"/>
            <a:ext cx="512426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KESEIMBANGAN CAPAIAN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167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6BD949-FD6D-467C-A05A-7DC4E77AF79F}"/>
              </a:ext>
            </a:extLst>
          </p:cNvPr>
          <p:cNvSpPr/>
          <p:nvPr/>
        </p:nvSpPr>
        <p:spPr>
          <a:xfrm>
            <a:off x="1836962" y="111593"/>
            <a:ext cx="5048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RUANG LINGKUP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D0FF02-427D-4FF3-A5AE-5C274EB991E8}"/>
              </a:ext>
            </a:extLst>
          </p:cNvPr>
          <p:cNvSpPr/>
          <p:nvPr/>
        </p:nvSpPr>
        <p:spPr>
          <a:xfrm>
            <a:off x="431811" y="1330345"/>
            <a:ext cx="78037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MENGAPA PENTING </a:t>
            </a:r>
          </a:p>
          <a:p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anskrit Text" panose="02020503050405020304" pitchFamily="18" charset="0"/>
              <a:cs typeface="Sanskrit Text" panose="02020503050405020304" pitchFamily="18" charset="0"/>
            </a:endParaRPr>
          </a:p>
          <a:p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     TRANSFORMASI PERAN PENGAWAS SEKOLAH?</a:t>
            </a:r>
          </a:p>
          <a:p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anskrit Text" panose="02020503050405020304" pitchFamily="18" charset="0"/>
              <a:cs typeface="Sanskrit Text" panose="020205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EC53DE-B62C-425D-AA67-9C10D3C55D0A}"/>
              </a:ext>
            </a:extLst>
          </p:cNvPr>
          <p:cNvSpPr/>
          <p:nvPr/>
        </p:nvSpPr>
        <p:spPr>
          <a:xfrm>
            <a:off x="370896" y="3014828"/>
            <a:ext cx="78037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2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. MELIPUTI APA SAJA </a:t>
            </a:r>
          </a:p>
          <a:p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anskrit Text" panose="02020503050405020304" pitchFamily="18" charset="0"/>
              <a:cs typeface="Sanskrit Text" panose="02020503050405020304" pitchFamily="18" charset="0"/>
            </a:endParaRPr>
          </a:p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    TRANSFORMASI 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PERAN  PENGAWAS SEKOLAH?</a:t>
            </a:r>
          </a:p>
          <a:p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90B28E-B762-4CBA-8CB4-D3AD3FD04305}"/>
              </a:ext>
            </a:extLst>
          </p:cNvPr>
          <p:cNvSpPr/>
          <p:nvPr/>
        </p:nvSpPr>
        <p:spPr>
          <a:xfrm>
            <a:off x="431811" y="5100608"/>
            <a:ext cx="70487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3. BAGAIMANA STRATEGI  PENERAPANNYA? </a:t>
            </a:r>
          </a:p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    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anskrit Text" panose="02020503050405020304" pitchFamily="18" charset="0"/>
              <a:cs typeface="Sanskrit Text" panose="02020503050405020304" pitchFamily="18" charset="0"/>
            </a:endParaRPr>
          </a:p>
          <a:p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anskrit Text" panose="02020503050405020304" pitchFamily="18" charset="0"/>
                <a:cs typeface="Sanskrit Text" panose="02020503050405020304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46703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FB7C90-28C8-4D20-A456-17732DC77237}"/>
              </a:ext>
            </a:extLst>
          </p:cNvPr>
          <p:cNvSpPr/>
          <p:nvPr/>
        </p:nvSpPr>
        <p:spPr>
          <a:xfrm>
            <a:off x="3208742" y="-87772"/>
            <a:ext cx="1879232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PENUTUP</a:t>
            </a:r>
          </a:p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KESIMPULAN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DD960-26D3-47F3-91A4-4877D3B2C320}"/>
              </a:ext>
            </a:extLst>
          </p:cNvPr>
          <p:cNvSpPr txBox="1">
            <a:spLocks/>
          </p:cNvSpPr>
          <p:nvPr/>
        </p:nvSpPr>
        <p:spPr>
          <a:xfrm>
            <a:off x="600988" y="786060"/>
            <a:ext cx="7238640" cy="61906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 -19 MERUPAKAN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GOLDEN  MOMENTUM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 MELAKUAN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TRANSFORMASI PERAN PENGAWAS SEKOLAH MENUJU PENGAWASAN DIGITAL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4A975B-35D5-4BB8-A297-BEB4CA70880F}"/>
              </a:ext>
            </a:extLst>
          </p:cNvPr>
          <p:cNvSpPr/>
          <p:nvPr/>
        </p:nvSpPr>
        <p:spPr>
          <a:xfrm>
            <a:off x="2718612" y="1952784"/>
            <a:ext cx="1501696" cy="400110"/>
          </a:xfrm>
          <a:prstGeom prst="rect">
            <a:avLst/>
          </a:prstGeom>
          <a:solidFill>
            <a:srgbClr val="F7964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LITERASI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B4F681-997E-4007-B18D-C272E537F9B2}"/>
              </a:ext>
            </a:extLst>
          </p:cNvPr>
          <p:cNvSpPr/>
          <p:nvPr/>
        </p:nvSpPr>
        <p:spPr>
          <a:xfrm>
            <a:off x="4683468" y="1952784"/>
            <a:ext cx="1804236" cy="400110"/>
          </a:xfrm>
          <a:prstGeom prst="rect">
            <a:avLst/>
          </a:prstGeom>
          <a:solidFill>
            <a:srgbClr val="F7964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NUMERASI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1DD5C7-FA8B-4266-B921-A417C6D825C3}"/>
              </a:ext>
            </a:extLst>
          </p:cNvPr>
          <p:cNvSpPr/>
          <p:nvPr/>
        </p:nvSpPr>
        <p:spPr>
          <a:xfrm>
            <a:off x="3442692" y="1478901"/>
            <a:ext cx="2142894" cy="400110"/>
          </a:xfrm>
          <a:prstGeom prst="rect">
            <a:avLst/>
          </a:prstGeom>
          <a:solidFill>
            <a:srgbClr val="F7964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KODE  DIRI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743D4FE-8E06-44B3-A7DA-A25B9047F9E8}"/>
              </a:ext>
            </a:extLst>
          </p:cNvPr>
          <p:cNvSpPr/>
          <p:nvPr/>
        </p:nvSpPr>
        <p:spPr>
          <a:xfrm>
            <a:off x="4091552" y="3495369"/>
            <a:ext cx="604910" cy="40011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AF02E3-A30C-455D-9D01-0FFD749CD213}"/>
              </a:ext>
            </a:extLst>
          </p:cNvPr>
          <p:cNvSpPr/>
          <p:nvPr/>
        </p:nvSpPr>
        <p:spPr>
          <a:xfrm>
            <a:off x="3309566" y="4037548"/>
            <a:ext cx="2142894" cy="400110"/>
          </a:xfrm>
          <a:prstGeom prst="rect">
            <a:avLst/>
          </a:prstGeom>
          <a:solidFill>
            <a:srgbClr val="F7964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TARGET WFH</a:t>
            </a:r>
            <a:endParaRPr kumimoji="0" lang="en-US" sz="20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19E23D2-8EC5-49CC-A674-10FA9EAA6A72}"/>
              </a:ext>
            </a:extLst>
          </p:cNvPr>
          <p:cNvSpPr/>
          <p:nvPr/>
        </p:nvSpPr>
        <p:spPr>
          <a:xfrm>
            <a:off x="4091552" y="4531352"/>
            <a:ext cx="604910" cy="40011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5AC9E-4762-4696-A787-1AE5DF45642C}"/>
              </a:ext>
            </a:extLst>
          </p:cNvPr>
          <p:cNvSpPr/>
          <p:nvPr/>
        </p:nvSpPr>
        <p:spPr>
          <a:xfrm>
            <a:off x="3322560" y="5025156"/>
            <a:ext cx="2142894" cy="707886"/>
          </a:xfrm>
          <a:prstGeom prst="rect">
            <a:avLst/>
          </a:prstGeom>
          <a:solidFill>
            <a:srgbClr val="F7964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STRATEGI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COCOK</a:t>
            </a:r>
            <a:endParaRPr kumimoji="0" lang="en-US" sz="20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A1AD712-8D1B-490B-8086-CCDB35985C56}"/>
              </a:ext>
            </a:extLst>
          </p:cNvPr>
          <p:cNvSpPr/>
          <p:nvPr/>
        </p:nvSpPr>
        <p:spPr>
          <a:xfrm>
            <a:off x="4148359" y="2354128"/>
            <a:ext cx="604910" cy="40011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4033F7-AD9D-4DF7-8EE1-C3D5692DD3B2}"/>
              </a:ext>
            </a:extLst>
          </p:cNvPr>
          <p:cNvSpPr/>
          <p:nvPr/>
        </p:nvSpPr>
        <p:spPr>
          <a:xfrm>
            <a:off x="1835834" y="2750597"/>
            <a:ext cx="5472332" cy="707886"/>
          </a:xfrm>
          <a:prstGeom prst="rect">
            <a:avLst/>
          </a:prstGeom>
          <a:solidFill>
            <a:srgbClr val="F7964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TRANSFORMASI PERAN PENGAWAS SEKOLAH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TRAINER, COACH DAN MENTOR </a:t>
            </a:r>
            <a:endParaRPr kumimoji="0" lang="en-US" sz="20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7B9F31-8C41-45D4-B97F-8AD541956750}"/>
              </a:ext>
            </a:extLst>
          </p:cNvPr>
          <p:cNvSpPr/>
          <p:nvPr/>
        </p:nvSpPr>
        <p:spPr>
          <a:xfrm>
            <a:off x="3309566" y="6238995"/>
            <a:ext cx="2142894" cy="400110"/>
          </a:xfrm>
          <a:prstGeom prst="rect">
            <a:avLst/>
          </a:prstGeom>
          <a:solidFill>
            <a:srgbClr val="F7964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IMPLEMENTASI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A081797-902F-4487-B0AA-E7DA023FFF7C}"/>
              </a:ext>
            </a:extLst>
          </p:cNvPr>
          <p:cNvSpPr/>
          <p:nvPr/>
        </p:nvSpPr>
        <p:spPr>
          <a:xfrm>
            <a:off x="4091552" y="5785080"/>
            <a:ext cx="604910" cy="40011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6C36EB-6436-4055-837D-C51D928FBE30}"/>
              </a:ext>
            </a:extLst>
          </p:cNvPr>
          <p:cNvSpPr/>
          <p:nvPr/>
        </p:nvSpPr>
        <p:spPr>
          <a:xfrm>
            <a:off x="159591" y="6280291"/>
            <a:ext cx="1501696" cy="338554"/>
          </a:xfrm>
          <a:prstGeom prst="rect">
            <a:avLst/>
          </a:prstGeom>
          <a:solidFill>
            <a:srgbClr val="F7964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BELUM EFEKTIF</a:t>
            </a:r>
            <a:endParaRPr kumimoji="0" lang="en-US" sz="16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E4081536-B780-471D-A52E-1A116EFF24E7}"/>
              </a:ext>
            </a:extLst>
          </p:cNvPr>
          <p:cNvSpPr/>
          <p:nvPr/>
        </p:nvSpPr>
        <p:spPr>
          <a:xfrm>
            <a:off x="1755057" y="6280291"/>
            <a:ext cx="1462013" cy="358814"/>
          </a:xfrm>
          <a:prstGeom prst="lef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JIKA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3D0C5603-41C7-43D4-8DA4-4E87182D3DBC}"/>
              </a:ext>
            </a:extLst>
          </p:cNvPr>
          <p:cNvSpPr/>
          <p:nvPr/>
        </p:nvSpPr>
        <p:spPr>
          <a:xfrm rot="10800000">
            <a:off x="794012" y="5703932"/>
            <a:ext cx="411886" cy="338555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840FA7-C803-411E-B5D1-B7597218547C}"/>
              </a:ext>
            </a:extLst>
          </p:cNvPr>
          <p:cNvSpPr/>
          <p:nvPr/>
        </p:nvSpPr>
        <p:spPr>
          <a:xfrm>
            <a:off x="159591" y="5209822"/>
            <a:ext cx="1501696" cy="338554"/>
          </a:xfrm>
          <a:prstGeom prst="rect">
            <a:avLst/>
          </a:prstGeom>
          <a:solidFill>
            <a:srgbClr val="F79646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UMPAN BALIK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D9B490C-C321-4795-87F1-A7FA6F1B2B31}"/>
              </a:ext>
            </a:extLst>
          </p:cNvPr>
          <p:cNvSpPr/>
          <p:nvPr/>
        </p:nvSpPr>
        <p:spPr>
          <a:xfrm>
            <a:off x="1755057" y="5142032"/>
            <a:ext cx="1473732" cy="412049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PERUBAHAN</a:t>
            </a:r>
          </a:p>
        </p:txBody>
      </p:sp>
      <p:sp>
        <p:nvSpPr>
          <p:cNvPr id="28" name="Arrow: Curved Right 27">
            <a:extLst>
              <a:ext uri="{FF2B5EF4-FFF2-40B4-BE49-F238E27FC236}">
                <a16:creationId xmlns:a16="http://schemas.microsoft.com/office/drawing/2014/main" id="{7774C47A-B3AB-4BAA-BC40-8FAFC6A73571}"/>
              </a:ext>
            </a:extLst>
          </p:cNvPr>
          <p:cNvSpPr/>
          <p:nvPr/>
        </p:nvSpPr>
        <p:spPr>
          <a:xfrm rot="10800000">
            <a:off x="5544956" y="4037547"/>
            <a:ext cx="1094995" cy="2581297"/>
          </a:xfrm>
          <a:prstGeom prst="curved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085ED1-4A96-4B5F-B929-615B70BDF5DE}"/>
              </a:ext>
            </a:extLst>
          </p:cNvPr>
          <p:cNvSpPr/>
          <p:nvPr/>
        </p:nvSpPr>
        <p:spPr>
          <a:xfrm>
            <a:off x="5601942" y="5209822"/>
            <a:ext cx="3287917" cy="33855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JIKA BERHASIL NAIKAN TARGET</a:t>
            </a: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B07C6849-0861-42BB-B9DC-E1F0FD0CAC71}"/>
              </a:ext>
            </a:extLst>
          </p:cNvPr>
          <p:cNvSpPr>
            <a:spLocks/>
          </p:cNvSpPr>
          <p:nvPr/>
        </p:nvSpPr>
        <p:spPr bwMode="auto">
          <a:xfrm rot="6478430">
            <a:off x="6380869" y="5279646"/>
            <a:ext cx="371436" cy="895910"/>
          </a:xfrm>
          <a:custGeom>
            <a:avLst/>
            <a:gdLst>
              <a:gd name="T0" fmla="*/ 0 w 319"/>
              <a:gd name="T1" fmla="*/ 367 h 734"/>
              <a:gd name="T2" fmla="*/ 319 w 319"/>
              <a:gd name="T3" fmla="*/ 734 h 734"/>
              <a:gd name="T4" fmla="*/ 319 w 319"/>
              <a:gd name="T5" fmla="*/ 367 h 734"/>
              <a:gd name="T6" fmla="*/ 319 w 319"/>
              <a:gd name="T7" fmla="*/ 0 h 734"/>
              <a:gd name="T8" fmla="*/ 0 w 319"/>
              <a:gd name="T9" fmla="*/ 367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9" h="734">
                <a:moveTo>
                  <a:pt x="0" y="367"/>
                </a:moveTo>
                <a:lnTo>
                  <a:pt x="319" y="734"/>
                </a:lnTo>
                <a:lnTo>
                  <a:pt x="319" y="367"/>
                </a:lnTo>
                <a:lnTo>
                  <a:pt x="319" y="0"/>
                </a:lnTo>
                <a:lnTo>
                  <a:pt x="0" y="3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2E313D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4348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790A4C-C7E1-4578-B85E-C435BEB6EB80}"/>
              </a:ext>
            </a:extLst>
          </p:cNvPr>
          <p:cNvSpPr/>
          <p:nvPr/>
        </p:nvSpPr>
        <p:spPr>
          <a:xfrm>
            <a:off x="406670" y="1912257"/>
            <a:ext cx="8555740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BENGAWAN SOLO RIWAYATMU DULU</a:t>
            </a:r>
          </a:p>
          <a:p>
            <a:pPr algn="just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BERPERAHU DARI HILIR HINGGA KE HULU</a:t>
            </a:r>
          </a:p>
          <a:p>
            <a:pPr algn="just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TINGKATKAN KOMPETENSI DAN ILMU</a:t>
            </a:r>
          </a:p>
          <a:p>
            <a:pPr algn="just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  DIGITAL  PENGAWAS HARUSLAH TAHU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AC1C9B-1F66-482D-B6F7-DA4AA332534D}"/>
              </a:ext>
            </a:extLst>
          </p:cNvPr>
          <p:cNvSpPr/>
          <p:nvPr/>
        </p:nvSpPr>
        <p:spPr>
          <a:xfrm>
            <a:off x="2860530" y="482983"/>
            <a:ext cx="2635145" cy="92333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PANTUN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115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BB9281-DB3C-4488-9A53-BF0BAE3EA1D0}"/>
              </a:ext>
            </a:extLst>
          </p:cNvPr>
          <p:cNvSpPr/>
          <p:nvPr/>
        </p:nvSpPr>
        <p:spPr>
          <a:xfrm>
            <a:off x="398274" y="91111"/>
            <a:ext cx="82513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SAYA AJAK SEMUA PENGAWAS MULAI MEMBUAT KARYA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BERIKUT  CONTOH TEMAN KITA </a:t>
            </a:r>
            <a:r>
              <a:rPr kumimoji="0" lang="en-US" sz="20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BEST PRACTICE  </a:t>
            </a:r>
            <a:r>
              <a:rPr kumimoji="0" lang="en-US" sz="2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TRANSFORMASI  PERAN PENGAWAS SEKOLAH MENUJU PENGAWASAN DIGITAL SELAMA  WFH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B8F54-9364-4BF7-B557-B9AA489B6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64" y="1426251"/>
            <a:ext cx="1941098" cy="2002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タイトル 4">
            <a:extLst>
              <a:ext uri="{FF2B5EF4-FFF2-40B4-BE49-F238E27FC236}">
                <a16:creationId xmlns:a16="http://schemas.microsoft.com/office/drawing/2014/main" id="{3EE267B8-1B39-42DF-BE00-F697445767FA}"/>
              </a:ext>
            </a:extLst>
          </p:cNvPr>
          <p:cNvSpPr txBox="1">
            <a:spLocks/>
          </p:cNvSpPr>
          <p:nvPr/>
        </p:nvSpPr>
        <p:spPr>
          <a:xfrm>
            <a:off x="4431324" y="1379566"/>
            <a:ext cx="2168111" cy="1402827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kumimoji="1" sz="9600" kern="1200" baseline="0">
                <a:solidFill>
                  <a:schemeClr val="accent1"/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pPr marL="0" marR="0" lvl="0" indent="0" algn="r" defTabSz="16327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  <a:t>Pembimbingan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  <a:t> 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</a:b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  <a:t>Kompetensi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  <a:t> Guru 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</a:b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  <a:t>Melalui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  <a:t> 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</a:b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ute 159 UltraLight" pitchFamily="50" charset="0"/>
                <a:ea typeface="ＭＳ Ｐゴシック" panose="020B0600070205080204" pitchFamily="34" charset="-128"/>
                <a:cs typeface="+mj-cs"/>
              </a:rPr>
              <a:t>Online Learning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ute 159 UltraLight" pitchFamily="50" charset="0"/>
              <a:ea typeface="ＭＳ Ｐゴシック" panose="020B0600070205080204" pitchFamily="34" charset="-128"/>
              <a:cs typeface="+mj-cs"/>
            </a:endParaRPr>
          </a:p>
        </p:txBody>
      </p:sp>
      <p:sp>
        <p:nvSpPr>
          <p:cNvPr id="5" name="サブタイトル 5">
            <a:extLst>
              <a:ext uri="{FF2B5EF4-FFF2-40B4-BE49-F238E27FC236}">
                <a16:creationId xmlns:a16="http://schemas.microsoft.com/office/drawing/2014/main" id="{AFD47613-517A-4D9C-8090-9069F2F0A817}"/>
              </a:ext>
            </a:extLst>
          </p:cNvPr>
          <p:cNvSpPr txBox="1">
            <a:spLocks/>
          </p:cNvSpPr>
          <p:nvPr/>
        </p:nvSpPr>
        <p:spPr>
          <a:xfrm>
            <a:off x="3610824" y="2524791"/>
            <a:ext cx="3060828" cy="1402827"/>
          </a:xfrm>
          <a:prstGeom prst="rect">
            <a:avLst/>
          </a:prstGeom>
        </p:spPr>
        <p:txBody>
          <a:bodyPr vert="horz" lIns="163275" tIns="81638" rIns="163275" bIns="81638" rtlCol="0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816376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5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ctr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Toyib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S.Pd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., 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M.Pd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.</a:t>
            </a:r>
            <a:b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Pengawas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Sekolah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b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Kabupaten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 Ketapang </a:t>
            </a:r>
            <a:b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1C1C1C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ＭＳ Ｐゴシック" panose="020B0600070205080204" pitchFamily="34" charset="-128"/>
                <a:cs typeface="+mn-cs"/>
              </a:rPr>
              <a:t>Kalimantan Barat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C1C1C">
                  <a:lumMod val="90000"/>
                  <a:lumOff val="1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5510302-7D91-4AC1-8FC7-0DDB90691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6" y="4412042"/>
            <a:ext cx="2233246" cy="2233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B55BB-EE2C-4D47-B07D-8A0A5819B2B2}"/>
              </a:ext>
            </a:extLst>
          </p:cNvPr>
          <p:cNvSpPr txBox="1"/>
          <p:nvPr/>
        </p:nvSpPr>
        <p:spPr>
          <a:xfrm>
            <a:off x="2785403" y="4882334"/>
            <a:ext cx="2574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Barcode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Zoho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Pengawas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Sekolah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Provinsi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Lampung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F77CB-AC71-402A-B736-E88914596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706" y="4520473"/>
            <a:ext cx="1706017" cy="1706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48627-64B2-4A88-BE22-C19D53FDC9A4}"/>
              </a:ext>
            </a:extLst>
          </p:cNvPr>
          <p:cNvSpPr txBox="1"/>
          <p:nvPr/>
        </p:nvSpPr>
        <p:spPr>
          <a:xfrm>
            <a:off x="5254618" y="4882334"/>
            <a:ext cx="1890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e-RPP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Pengawas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Sekolah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Karanganyar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5AFDC3-B1D4-4500-8CE0-F61B22BA6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58" y="1480701"/>
            <a:ext cx="2233245" cy="22332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3D7F47-4962-4286-945C-2A9655DDB2C5}"/>
              </a:ext>
            </a:extLst>
          </p:cNvPr>
          <p:cNvSpPr txBox="1"/>
          <p:nvPr/>
        </p:nvSpPr>
        <p:spPr>
          <a:xfrm>
            <a:off x="2668432" y="1517545"/>
            <a:ext cx="19368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Memberdayakan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Sekolah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dengan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Pengawasan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tanpa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Pangarso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Pengawas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Prov.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Jawa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Tengah</a:t>
            </a:r>
          </a:p>
        </p:txBody>
      </p:sp>
    </p:spTree>
    <p:extLst>
      <p:ext uri="{BB962C8B-B14F-4D97-AF65-F5344CB8AC3E}">
        <p14:creationId xmlns:p14="http://schemas.microsoft.com/office/powerpoint/2010/main" val="2813713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733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51698" y="5275371"/>
            <a:ext cx="3492302" cy="1569660"/>
          </a:xfrm>
          <a:prstGeom prst="rect">
            <a:avLst/>
          </a:prstGeom>
          <a:solidFill>
            <a:srgbClr val="FFFF99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“HASIL YANG LUAR BIASA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HANYA BISA DIDAPATKAN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DENGAN CARA YANG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TIDAK BIASA”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A99C56-3D4C-431F-AA32-9007ADBCDD2F}"/>
              </a:ext>
            </a:extLst>
          </p:cNvPr>
          <p:cNvSpPr/>
          <p:nvPr/>
        </p:nvSpPr>
        <p:spPr>
          <a:xfrm>
            <a:off x="6660232" y="2305615"/>
            <a:ext cx="2383729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MARI KITA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DISKUSIKAN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MOHON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MASUKANNYA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04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E9967-10FC-45A1-855D-E5CDC51B5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EE72D49C-CF37-447F-A689-E4B86F9F0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014767"/>
            <a:ext cx="2715065" cy="27295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D61BFA-D68C-4EE4-BA69-E604886EDF72}"/>
              </a:ext>
            </a:extLst>
          </p:cNvPr>
          <p:cNvSpPr/>
          <p:nvPr/>
        </p:nvSpPr>
        <p:spPr>
          <a:xfrm>
            <a:off x="4571999" y="3387905"/>
            <a:ext cx="2715065" cy="707886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MEMAKNAI</a:t>
            </a:r>
          </a:p>
          <a:p>
            <a:pPr algn="ctr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COVID - 19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D868F-2190-4EAA-ADB9-3955EEB22A60}"/>
              </a:ext>
            </a:extLst>
          </p:cNvPr>
          <p:cNvSpPr/>
          <p:nvPr/>
        </p:nvSpPr>
        <p:spPr>
          <a:xfrm>
            <a:off x="4834997" y="216126"/>
            <a:ext cx="1950341" cy="52322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MENGAPA ?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3412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264999-5A12-45D0-B64F-39D3C9F5AC7F}"/>
              </a:ext>
            </a:extLst>
          </p:cNvPr>
          <p:cNvSpPr txBox="1"/>
          <p:nvPr/>
        </p:nvSpPr>
        <p:spPr>
          <a:xfrm>
            <a:off x="738553" y="5896093"/>
            <a:ext cx="7666893" cy="101566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"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Tak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ada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manusia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akan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berubah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menjadi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lebih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baik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sampai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ia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melihat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kebutuhan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untuk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itu</a:t>
            </a: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"</a:t>
            </a:r>
            <a:b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</a:br>
            <a:r>
              <a:rPr lang="en-US" sz="2000" b="1" dirty="0">
                <a:solidFill>
                  <a:schemeClr val="bg1"/>
                </a:solidFill>
                <a:effectLst/>
                <a:latin typeface="Sanskrit Text" panose="02020503050405020304" pitchFamily="18" charset="0"/>
                <a:cs typeface="Sanskrit Text" panose="02020503050405020304" pitchFamily="18" charset="0"/>
              </a:rPr>
              <a:t>(Socrates)</a:t>
            </a:r>
            <a:endParaRPr lang="en-US" sz="2000" dirty="0">
              <a:solidFill>
                <a:schemeClr val="bg1"/>
              </a:solidFill>
              <a:latin typeface="Sanskrit Text" panose="02020503050405020304" pitchFamily="18" charset="0"/>
              <a:cs typeface="Sanskrit Text" panose="020205030504050203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07B96-ED2F-4198-8202-1396B9C83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6973240"/>
              </p:ext>
            </p:extLst>
          </p:nvPr>
        </p:nvGraphicFramePr>
        <p:xfrm>
          <a:off x="0" y="1820760"/>
          <a:ext cx="5334000" cy="407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72308F3-579F-44D1-A79E-FA84E49F7E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61" t="37661" r="27345" b="13261"/>
          <a:stretch/>
        </p:blipFill>
        <p:spPr>
          <a:xfrm>
            <a:off x="5609493" y="2501900"/>
            <a:ext cx="3363870" cy="251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316D0A36-EB24-4F7A-8CC2-EC4020EEE6B6}"/>
              </a:ext>
            </a:extLst>
          </p:cNvPr>
          <p:cNvSpPr/>
          <p:nvPr/>
        </p:nvSpPr>
        <p:spPr>
          <a:xfrm>
            <a:off x="4560277" y="2922394"/>
            <a:ext cx="773723" cy="703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A1DD1-0716-4B76-B3A8-259CD3EB32B4}"/>
              </a:ext>
            </a:extLst>
          </p:cNvPr>
          <p:cNvSpPr/>
          <p:nvPr/>
        </p:nvSpPr>
        <p:spPr>
          <a:xfrm>
            <a:off x="5354358" y="5133131"/>
            <a:ext cx="38741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MERDEKA BELAJAR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9FC11F7-5708-45ED-9310-E08ED44E4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8271" r="31692" b="7292"/>
          <a:stretch/>
        </p:blipFill>
        <p:spPr bwMode="auto">
          <a:xfrm>
            <a:off x="3652805" y="615728"/>
            <a:ext cx="1838388" cy="170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B48C422-B807-429B-B984-E7C0D63B87A2}"/>
              </a:ext>
            </a:extLst>
          </p:cNvPr>
          <p:cNvSpPr/>
          <p:nvPr/>
        </p:nvSpPr>
        <p:spPr>
          <a:xfrm>
            <a:off x="2808007" y="12574"/>
            <a:ext cx="39137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TUNTUTAN PERUBAHAN 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5260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39651" y="1193716"/>
            <a:ext cx="7426712" cy="95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4722" tIns="42361" rIns="84722" bIns="42361" numCol="1" anchor="ctr" anchorCtr="0" compatLnSpc="1">
            <a:prstTxWarp prst="textNoShape">
              <a:avLst/>
            </a:prstTxWarp>
          </a:bodyPr>
          <a:lstStyle>
            <a:lvl1pPr algn="ctr" defTabSz="917575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757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91757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91757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917575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91757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91757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91757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917575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3692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725134"/>
              </p:ext>
            </p:extLst>
          </p:nvPr>
        </p:nvGraphicFramePr>
        <p:xfrm>
          <a:off x="1055077" y="1796561"/>
          <a:ext cx="7807569" cy="4131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250170" y="4957045"/>
            <a:ext cx="1042715" cy="42188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2018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23693" y="2584939"/>
            <a:ext cx="895816" cy="4443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2020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69290" y="2092570"/>
            <a:ext cx="1012545" cy="4443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2021</a:t>
            </a:r>
          </a:p>
        </p:txBody>
      </p:sp>
      <p:sp>
        <p:nvSpPr>
          <p:cNvPr id="12" name="Oval 11"/>
          <p:cNvSpPr/>
          <p:nvPr/>
        </p:nvSpPr>
        <p:spPr>
          <a:xfrm flipV="1">
            <a:off x="2180493" y="4906108"/>
            <a:ext cx="218816" cy="218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869" y="3687023"/>
            <a:ext cx="1587785" cy="111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SOSIALISASI</a:t>
            </a: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PROGRAM APLIKASI</a:t>
            </a: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969" y="1951893"/>
            <a:ext cx="2064908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MEMANFAATKAN</a:t>
            </a: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DIGITALISASI</a:t>
            </a: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APLIKASI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4404" y="5260037"/>
            <a:ext cx="1806483" cy="1086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Audensi</a:t>
            </a:r>
            <a:endParaRPr kumimoji="0" lang="en-US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34 </a:t>
            </a:r>
            <a:r>
              <a:rPr kumimoji="0" lang="en-US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Provinsi</a:t>
            </a:r>
            <a:endParaRPr kumimoji="0" lang="en-US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en-US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Pelantikan</a:t>
            </a:r>
            <a:endParaRPr kumimoji="0" lang="en-US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Penguatan</a:t>
            </a:r>
            <a:endParaRPr kumimoji="0" lang="en-US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secretariat </a:t>
            </a:r>
            <a:r>
              <a:rPr kumimoji="0" lang="en-US" sz="129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tetap</a:t>
            </a: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321169" y="3780693"/>
            <a:ext cx="1022532" cy="4443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2019</a:t>
            </a:r>
          </a:p>
        </p:txBody>
      </p:sp>
      <p:sp>
        <p:nvSpPr>
          <p:cNvPr id="2" name="Rectangle 1"/>
          <p:cNvSpPr/>
          <p:nvPr/>
        </p:nvSpPr>
        <p:spPr>
          <a:xfrm>
            <a:off x="1669500" y="241289"/>
            <a:ext cx="4960939" cy="516117"/>
          </a:xfrm>
          <a:prstGeom prst="rect">
            <a:avLst/>
          </a:prstGeom>
          <a:solidFill>
            <a:srgbClr val="FFFF99"/>
          </a:solidFill>
        </p:spPr>
        <p:txBody>
          <a:bodyPr wrap="none" lIns="84406" tIns="42203" rIns="84406" bIns="42203">
            <a:spAutoFit/>
          </a:bodyPr>
          <a:lstStyle/>
          <a:p>
            <a:pPr marL="0" marR="0" lvl="0" indent="0" algn="ctr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 PROGRAM KERJA  5 TAHUN APSI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21169" y="2810598"/>
            <a:ext cx="2064908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Penerapan</a:t>
            </a: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PROGRAM 2018 DAN PERSIAPAN DIGITAL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929349" y="2056137"/>
            <a:ext cx="1025680" cy="4443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2022</a:t>
            </a:r>
          </a:p>
        </p:txBody>
      </p:sp>
      <p:sp>
        <p:nvSpPr>
          <p:cNvPr id="3" name="Oval 2"/>
          <p:cNvSpPr/>
          <p:nvPr/>
        </p:nvSpPr>
        <p:spPr>
          <a:xfrm>
            <a:off x="8316846" y="2555824"/>
            <a:ext cx="537512" cy="433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9912" y="1081706"/>
            <a:ext cx="2208270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Pengawas</a:t>
            </a: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sekolah</a:t>
            </a:r>
            <a:endParaRPr kumimoji="0" 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90 %  </a:t>
            </a: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kompeten</a:t>
            </a:r>
            <a:endParaRPr kumimoji="0" 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Profesional</a:t>
            </a: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&amp; expert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0472" y="4600815"/>
            <a:ext cx="2208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PERJUANGAN TUNPROF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12711" y="1137324"/>
            <a:ext cx="2208270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Pengawas</a:t>
            </a: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sekolah</a:t>
            </a:r>
            <a:endParaRPr kumimoji="0" 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100 %  </a:t>
            </a: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kompeten</a:t>
            </a:r>
            <a:endParaRPr kumimoji="0" lang="en-US" sz="166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84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2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Profesional</a:t>
            </a:r>
            <a:r>
              <a:rPr kumimoji="0" lang="en-US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% expert</a:t>
            </a:r>
          </a:p>
        </p:txBody>
      </p:sp>
      <p:sp>
        <p:nvSpPr>
          <p:cNvPr id="4" name="Right Brace 3"/>
          <p:cNvSpPr/>
          <p:nvPr/>
        </p:nvSpPr>
        <p:spPr>
          <a:xfrm rot="5400000">
            <a:off x="7773762" y="3073183"/>
            <a:ext cx="513643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6C23D9-F218-4115-8467-13DCDFE3E25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" y="-98075"/>
            <a:ext cx="1493177" cy="134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4A18060-8986-4D18-B985-AC824A529BF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195" y="-84460"/>
            <a:ext cx="1493177" cy="1345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01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Box 4"/>
          <p:cNvSpPr txBox="1">
            <a:spLocks noChangeArrowheads="1"/>
          </p:cNvSpPr>
          <p:nvPr/>
        </p:nvSpPr>
        <p:spPr bwMode="auto">
          <a:xfrm>
            <a:off x="11253" y="4335178"/>
            <a:ext cx="3469765" cy="2308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TRANSFORMASI PERAN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t>TRAINER         KETRAMPILAN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COACH           PENDAMPINGAN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t>MENTOR          BERBAGI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             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t>   PENGALAMAN          </a:t>
            </a:r>
            <a:endParaRPr kumimoji="0" lang="id-ID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024554" y="2853572"/>
            <a:ext cx="617348" cy="685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9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36" y="2265562"/>
            <a:ext cx="19685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1" name="TextBox 9"/>
          <p:cNvSpPr txBox="1">
            <a:spLocks noChangeArrowheads="1"/>
          </p:cNvSpPr>
          <p:nvPr/>
        </p:nvSpPr>
        <p:spPr bwMode="auto">
          <a:xfrm>
            <a:off x="3809136" y="4335178"/>
            <a:ext cx="1915589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t>PELATIHAN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PENGAWASAN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t>DIGITAL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777636" y="2895600"/>
            <a:ext cx="552826" cy="685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9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2" y="2265562"/>
            <a:ext cx="2584942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2.bp.blogspot.com/_w3D9cN4ZYTc/TLeswseg5SI/AAAAAAAAACY/_ltDTCUx_nQ/s1600/bohl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85" y="2397138"/>
            <a:ext cx="19685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F69ED8FC-85B5-486B-B729-344EAA661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462" y="4366956"/>
            <a:ext cx="2802284" cy="13234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</a:rPr>
              <a:t>PENINGKATAN KINERJA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088FFA-5FA5-4864-BA26-EAA5C678CE8E}"/>
              </a:ext>
            </a:extLst>
          </p:cNvPr>
          <p:cNvSpPr txBox="1">
            <a:spLocks/>
          </p:cNvSpPr>
          <p:nvPr/>
        </p:nvSpPr>
        <p:spPr>
          <a:xfrm>
            <a:off x="0" y="68595"/>
            <a:ext cx="9144000" cy="17303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APA SAJA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TRANSFORMASI PERAN PENGAWAS SEKOLAH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MENUJU PENGAWASAN DIGITAL?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AC86A11-FBAB-4BB6-BD35-C5E604766A4E}"/>
              </a:ext>
            </a:extLst>
          </p:cNvPr>
          <p:cNvSpPr/>
          <p:nvPr/>
        </p:nvSpPr>
        <p:spPr>
          <a:xfrm>
            <a:off x="1072169" y="5168324"/>
            <a:ext cx="281354" cy="144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A58F51F-2F1F-4582-939D-F12F6F03BBB3}"/>
              </a:ext>
            </a:extLst>
          </p:cNvPr>
          <p:cNvSpPr/>
          <p:nvPr/>
        </p:nvSpPr>
        <p:spPr>
          <a:xfrm>
            <a:off x="986250" y="5618259"/>
            <a:ext cx="281354" cy="144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A214416-3C3B-4A14-A2E3-BDE1476BDF89}"/>
              </a:ext>
            </a:extLst>
          </p:cNvPr>
          <p:cNvSpPr/>
          <p:nvPr/>
        </p:nvSpPr>
        <p:spPr>
          <a:xfrm>
            <a:off x="1081700" y="6145742"/>
            <a:ext cx="281354" cy="144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78F82-09EF-43D6-AED4-F8F956367A7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 descr="Tidak ada teks alternatif otomatis yang tersedia.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 bwMode="auto">
          <a:xfrm>
            <a:off x="755576" y="0"/>
            <a:ext cx="7931224" cy="404664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TRANSFORMASI  PERAN PENGAWAS SEKOLAH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411347-6B6D-4FC3-9110-8B6B9972B0C1}"/>
              </a:ext>
            </a:extLst>
          </p:cNvPr>
          <p:cNvSpPr/>
          <p:nvPr/>
        </p:nvSpPr>
        <p:spPr>
          <a:xfrm>
            <a:off x="6510342" y="404664"/>
            <a:ext cx="28622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 MENTORING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5C61B-62BC-4CFF-91B1-545A623133BC}"/>
              </a:ext>
            </a:extLst>
          </p:cNvPr>
          <p:cNvSpPr/>
          <p:nvPr/>
        </p:nvSpPr>
        <p:spPr>
          <a:xfrm>
            <a:off x="2166032" y="1040160"/>
            <a:ext cx="51103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0"/>
                <a:solidFill>
                  <a:srgbClr val="000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rPr>
              <a:t>PENGAWASAN  DIGITAL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01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sil gambar untuk software hardware brainw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" y="-99768"/>
            <a:ext cx="9723276" cy="701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sil gambar untuk IOS">
            <a:extLst>
              <a:ext uri="{FF2B5EF4-FFF2-40B4-BE49-F238E27FC236}">
                <a16:creationId xmlns:a16="http://schemas.microsoft.com/office/drawing/2014/main" id="{5335AAE4-C345-45BD-8A1F-7C61394C0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05" y="1818304"/>
            <a:ext cx="1323438" cy="1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83DCE9-C4CA-40BC-B20B-8A42CEC25BAF}"/>
              </a:ext>
            </a:extLst>
          </p:cNvPr>
          <p:cNvSpPr/>
          <p:nvPr/>
        </p:nvSpPr>
        <p:spPr>
          <a:xfrm>
            <a:off x="759655" y="-99768"/>
            <a:ext cx="7723163" cy="98920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BAGAIMANA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STRATEGI 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FROM HOME (WFH)</a:t>
            </a:r>
            <a:r>
              <a:rPr lang="en-US" sz="2800" b="0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16ED5-E3EA-4E10-B73F-D7D3DBC80BCA}"/>
              </a:ext>
            </a:extLst>
          </p:cNvPr>
          <p:cNvSpPr/>
          <p:nvPr/>
        </p:nvSpPr>
        <p:spPr>
          <a:xfrm>
            <a:off x="3416618" y="1780671"/>
            <a:ext cx="3098554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618BB3-55DE-444C-8855-E870235C6C23}"/>
              </a:ext>
            </a:extLst>
          </p:cNvPr>
          <p:cNvSpPr/>
          <p:nvPr/>
        </p:nvSpPr>
        <p:spPr>
          <a:xfrm>
            <a:off x="3430529" y="2756490"/>
            <a:ext cx="3098554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MEET  GOOGLE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A4A99C-C09A-432B-A049-1EFAF677C7B6}"/>
              </a:ext>
            </a:extLst>
          </p:cNvPr>
          <p:cNvSpPr/>
          <p:nvPr/>
        </p:nvSpPr>
        <p:spPr>
          <a:xfrm>
            <a:off x="3430529" y="3239423"/>
            <a:ext cx="3098554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UMEETME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DFCE9-225D-4D03-9FA5-CC132805D811}"/>
              </a:ext>
            </a:extLst>
          </p:cNvPr>
          <p:cNvSpPr/>
          <p:nvPr/>
        </p:nvSpPr>
        <p:spPr>
          <a:xfrm>
            <a:off x="3416618" y="1331759"/>
            <a:ext cx="3098553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ZOOM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DC6E29-CF57-48BD-8A83-C6F7DE04F359}"/>
              </a:ext>
            </a:extLst>
          </p:cNvPr>
          <p:cNvSpPr txBox="1">
            <a:spLocks/>
          </p:cNvSpPr>
          <p:nvPr/>
        </p:nvSpPr>
        <p:spPr>
          <a:xfrm>
            <a:off x="267824" y="5187819"/>
            <a:ext cx="9144000" cy="17303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/>
          </a:p>
          <a:p>
            <a:endParaRPr lang="en-US" sz="2800" i="1" dirty="0"/>
          </a:p>
          <a:p>
            <a:r>
              <a:rPr lang="en-US" sz="2800" i="1" dirty="0"/>
              <a:t>CONNECTORS, ORIENTATORS, CORE, OTHERS, </a:t>
            </a:r>
          </a:p>
          <a:p>
            <a:r>
              <a:rPr lang="en-US" sz="2800" i="1" dirty="0"/>
              <a:t>KEY PERFORMANCE INDICATORS</a:t>
            </a:r>
          </a:p>
          <a:p>
            <a:r>
              <a:rPr lang="en-US" sz="2800" i="1" dirty="0"/>
              <a:t>(C O C O K)</a:t>
            </a:r>
            <a:r>
              <a:rPr lang="en-US" sz="2800" dirty="0"/>
              <a:t>  </a:t>
            </a:r>
            <a:br>
              <a:rPr lang="en-US" sz="2800" dirty="0"/>
            </a:br>
            <a:br>
              <a:rPr lang="en-US" sz="2800" dirty="0"/>
            </a:br>
            <a:r>
              <a:rPr lang="id-ID" sz="2800" dirty="0"/>
              <a:t>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9C8726-F512-4F67-B90C-6F47D49A8790}"/>
              </a:ext>
            </a:extLst>
          </p:cNvPr>
          <p:cNvSpPr/>
          <p:nvPr/>
        </p:nvSpPr>
        <p:spPr>
          <a:xfrm>
            <a:off x="3416618" y="2241677"/>
            <a:ext cx="3098554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WEBEX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118AC4-1077-4796-9ECC-F9354F5FFCE9}"/>
              </a:ext>
            </a:extLst>
          </p:cNvPr>
          <p:cNvSpPr/>
          <p:nvPr/>
        </p:nvSpPr>
        <p:spPr>
          <a:xfrm>
            <a:off x="3430530" y="876686"/>
            <a:ext cx="3098553" cy="46166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lms.apsiabad21.org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452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B9DF9E-A374-4ADC-A4E9-44021CB8F786}"/>
              </a:ext>
            </a:extLst>
          </p:cNvPr>
          <p:cNvSpPr/>
          <p:nvPr/>
        </p:nvSpPr>
        <p:spPr>
          <a:xfrm>
            <a:off x="992423" y="90046"/>
            <a:ext cx="7093187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3200" i="1" dirty="0">
                <a:solidFill>
                  <a:srgbClr val="FF0000"/>
                </a:solidFill>
                <a:latin typeface="Bebas Neue"/>
              </a:rPr>
              <a:t>CONNECTORS</a:t>
            </a:r>
            <a:r>
              <a:rPr lang="en-ID" sz="3200" dirty="0">
                <a:solidFill>
                  <a:schemeClr val="bg1"/>
                </a:solidFill>
                <a:latin typeface="Bebas Neu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bas Neue"/>
                <a:ea typeface="+mn-ea"/>
                <a:cs typeface="+mn-cs"/>
              </a:rPr>
              <a:t>KOMPETENSI  YANG RELEVAN 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bas Neue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592253-177C-4F3D-BC67-9296FE220D6E}"/>
              </a:ext>
            </a:extLst>
          </p:cNvPr>
          <p:cNvGrpSpPr/>
          <p:nvPr/>
        </p:nvGrpSpPr>
        <p:grpSpPr>
          <a:xfrm>
            <a:off x="904472" y="1082198"/>
            <a:ext cx="7225115" cy="5751204"/>
            <a:chOff x="2040782" y="1459575"/>
            <a:chExt cx="9633486" cy="751723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20097BF-E2DE-4660-AEE7-797A86816D96}"/>
                </a:ext>
              </a:extLst>
            </p:cNvPr>
            <p:cNvSpPr/>
            <p:nvPr/>
          </p:nvSpPr>
          <p:spPr>
            <a:xfrm>
              <a:off x="2070100" y="1459575"/>
              <a:ext cx="9604168" cy="1803299"/>
            </a:xfrm>
            <a:custGeom>
              <a:avLst/>
              <a:gdLst>
                <a:gd name="connsiteX0" fmla="*/ 0 w 8382000"/>
                <a:gd name="connsiteY0" fmla="*/ 107066 h 642384"/>
                <a:gd name="connsiteX1" fmla="*/ 107066 w 8382000"/>
                <a:gd name="connsiteY1" fmla="*/ 0 h 642384"/>
                <a:gd name="connsiteX2" fmla="*/ 8274934 w 8382000"/>
                <a:gd name="connsiteY2" fmla="*/ 0 h 642384"/>
                <a:gd name="connsiteX3" fmla="*/ 8382000 w 8382000"/>
                <a:gd name="connsiteY3" fmla="*/ 107066 h 642384"/>
                <a:gd name="connsiteX4" fmla="*/ 8382000 w 8382000"/>
                <a:gd name="connsiteY4" fmla="*/ 535318 h 642384"/>
                <a:gd name="connsiteX5" fmla="*/ 8274934 w 8382000"/>
                <a:gd name="connsiteY5" fmla="*/ 642384 h 642384"/>
                <a:gd name="connsiteX6" fmla="*/ 107066 w 8382000"/>
                <a:gd name="connsiteY6" fmla="*/ 642384 h 642384"/>
                <a:gd name="connsiteX7" fmla="*/ 0 w 8382000"/>
                <a:gd name="connsiteY7" fmla="*/ 535318 h 642384"/>
                <a:gd name="connsiteX8" fmla="*/ 0 w 8382000"/>
                <a:gd name="connsiteY8" fmla="*/ 107066 h 6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82000" h="642384">
                  <a:moveTo>
                    <a:pt x="0" y="107066"/>
                  </a:moveTo>
                  <a:cubicBezTo>
                    <a:pt x="0" y="47935"/>
                    <a:pt x="47935" y="0"/>
                    <a:pt x="107066" y="0"/>
                  </a:cubicBezTo>
                  <a:lnTo>
                    <a:pt x="8274934" y="0"/>
                  </a:lnTo>
                  <a:cubicBezTo>
                    <a:pt x="8334065" y="0"/>
                    <a:pt x="8382000" y="47935"/>
                    <a:pt x="8382000" y="107066"/>
                  </a:cubicBezTo>
                  <a:lnTo>
                    <a:pt x="8382000" y="535318"/>
                  </a:lnTo>
                  <a:cubicBezTo>
                    <a:pt x="8382000" y="594449"/>
                    <a:pt x="8334065" y="642384"/>
                    <a:pt x="8274934" y="642384"/>
                  </a:cubicBezTo>
                  <a:lnTo>
                    <a:pt x="107066" y="642384"/>
                  </a:lnTo>
                  <a:cubicBezTo>
                    <a:pt x="47935" y="642384"/>
                    <a:pt x="0" y="594449"/>
                    <a:pt x="0" y="535318"/>
                  </a:cubicBezTo>
                  <a:lnTo>
                    <a:pt x="0" y="107066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97" tIns="72097" rIns="72097" bIns="72097" numCol="1" spcCol="1270" anchor="ctr" anchorCtr="0">
              <a:noAutofit/>
            </a:bodyPr>
            <a:lstStyle/>
            <a:p>
              <a:pPr marR="0" lvl="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tabLst/>
                <a:defRPr/>
              </a:pPr>
              <a:endPara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nskrit Text" panose="02020503050405020304" pitchFamily="18" charset="0"/>
                <a:cs typeface="Sanskrit Text" panose="02020503050405020304" pitchFamily="18" charset="0"/>
              </a:endParaRPr>
            </a:p>
            <a:p>
              <a:pPr marL="514350" marR="0" lvl="0" indent="-51435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400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 Mampu Menyusun </a:t>
              </a:r>
              <a:r>
                <a:rPr kumimoji="0" lang="en-US" sz="2400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Rencana</a:t>
              </a:r>
              <a:r>
                <a:rPr kumimoji="0" lang="en-US" sz="2400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 Kinerja </a:t>
              </a:r>
              <a:r>
                <a:rPr lang="en-US" sz="2400" b="0" i="0" u="none" strike="noStrike" dirty="0">
                  <a:solidFill>
                    <a:schemeClr val="bg1"/>
                  </a:solidFill>
                  <a:effectLst/>
                  <a:latin typeface="Sanskrit Text" panose="02020503050405020304" pitchFamily="18" charset="0"/>
                  <a:cs typeface="Sanskrit Text" panose="02020503050405020304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WFH</a:t>
              </a:r>
              <a:r>
                <a:rPr lang="en-US" sz="2400" b="0" i="0" u="none" strike="noStrike" dirty="0">
                  <a:solidFill>
                    <a:schemeClr val="bg1"/>
                  </a:solidFill>
                  <a:effectLst/>
                  <a:latin typeface="Sanskrit Text" panose="02020503050405020304" pitchFamily="18" charset="0"/>
                  <a:cs typeface="Sanskrit Text" panose="02020503050405020304" pitchFamily="18" charset="0"/>
                </a:rPr>
                <a:t> </a:t>
              </a:r>
              <a:endPara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nskrit Text" panose="02020503050405020304" pitchFamily="18" charset="0"/>
                <a:cs typeface="Sanskrit Text" panose="02020503050405020304" pitchFamily="18" charset="0"/>
              </a:endParaRPr>
            </a:p>
            <a:p>
              <a:pPr marL="0" marR="0" lvl="0" indent="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      </a:t>
              </a:r>
              <a:endPara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nskrit Text" panose="02020503050405020304" pitchFamily="18" charset="0"/>
                <a:cs typeface="Sanskrit Text" panose="020205030504050203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DF2D03-5D44-460C-9745-D5B93232049D}"/>
                </a:ext>
              </a:extLst>
            </p:cNvPr>
            <p:cNvSpPr/>
            <p:nvPr/>
          </p:nvSpPr>
          <p:spPr>
            <a:xfrm>
              <a:off x="2070099" y="3413171"/>
              <a:ext cx="9545533" cy="1992435"/>
            </a:xfrm>
            <a:custGeom>
              <a:avLst/>
              <a:gdLst>
                <a:gd name="connsiteX0" fmla="*/ 0 w 8382000"/>
                <a:gd name="connsiteY0" fmla="*/ 107066 h 642384"/>
                <a:gd name="connsiteX1" fmla="*/ 107066 w 8382000"/>
                <a:gd name="connsiteY1" fmla="*/ 0 h 642384"/>
                <a:gd name="connsiteX2" fmla="*/ 8274934 w 8382000"/>
                <a:gd name="connsiteY2" fmla="*/ 0 h 642384"/>
                <a:gd name="connsiteX3" fmla="*/ 8382000 w 8382000"/>
                <a:gd name="connsiteY3" fmla="*/ 107066 h 642384"/>
                <a:gd name="connsiteX4" fmla="*/ 8382000 w 8382000"/>
                <a:gd name="connsiteY4" fmla="*/ 535318 h 642384"/>
                <a:gd name="connsiteX5" fmla="*/ 8274934 w 8382000"/>
                <a:gd name="connsiteY5" fmla="*/ 642384 h 642384"/>
                <a:gd name="connsiteX6" fmla="*/ 107066 w 8382000"/>
                <a:gd name="connsiteY6" fmla="*/ 642384 h 642384"/>
                <a:gd name="connsiteX7" fmla="*/ 0 w 8382000"/>
                <a:gd name="connsiteY7" fmla="*/ 535318 h 642384"/>
                <a:gd name="connsiteX8" fmla="*/ 0 w 8382000"/>
                <a:gd name="connsiteY8" fmla="*/ 107066 h 6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82000" h="642384">
                  <a:moveTo>
                    <a:pt x="0" y="107066"/>
                  </a:moveTo>
                  <a:cubicBezTo>
                    <a:pt x="0" y="47935"/>
                    <a:pt x="47935" y="0"/>
                    <a:pt x="107066" y="0"/>
                  </a:cubicBezTo>
                  <a:lnTo>
                    <a:pt x="8274934" y="0"/>
                  </a:lnTo>
                  <a:cubicBezTo>
                    <a:pt x="8334065" y="0"/>
                    <a:pt x="8382000" y="47935"/>
                    <a:pt x="8382000" y="107066"/>
                  </a:cubicBezTo>
                  <a:lnTo>
                    <a:pt x="8382000" y="535318"/>
                  </a:lnTo>
                  <a:cubicBezTo>
                    <a:pt x="8382000" y="594449"/>
                    <a:pt x="8334065" y="642384"/>
                    <a:pt x="8274934" y="642384"/>
                  </a:cubicBezTo>
                  <a:lnTo>
                    <a:pt x="107066" y="642384"/>
                  </a:lnTo>
                  <a:cubicBezTo>
                    <a:pt x="47935" y="642384"/>
                    <a:pt x="0" y="594449"/>
                    <a:pt x="0" y="535318"/>
                  </a:cubicBezTo>
                  <a:lnTo>
                    <a:pt x="0" y="107066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97" tIns="72097" rIns="72097" bIns="72097" numCol="1" spcCol="1270" anchor="ctr" anchorCtr="0">
              <a:noAutofit/>
            </a:bodyPr>
            <a:lstStyle/>
            <a:p>
              <a:pPr marL="457200" marR="0" lvl="0" indent="-45720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AutoNum type="arabicPeriod" startAt="2"/>
                <a:tabLst/>
                <a:defRPr/>
              </a:pPr>
              <a:r>
                <a:rPr lang="fi-FI" sz="2400" dirty="0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  Mampu Melatih Mengisi </a:t>
              </a: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Aplikasi </a:t>
              </a:r>
            </a:p>
            <a:p>
              <a:pPr marR="0" lvl="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tabLst/>
                <a:defRPr/>
              </a:pPr>
              <a:r>
                <a:rPr lang="fi-FI" sz="2400" dirty="0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      e – Instrumen </a:t>
              </a: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Kepala Sekolah dan  Guru </a:t>
              </a:r>
            </a:p>
            <a:p>
              <a:pPr marR="0" lvl="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tabLst/>
                <a:defRPr/>
              </a:pPr>
              <a:r>
                <a:rPr lang="fi-FI" sz="2400" dirty="0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   </a:t>
              </a: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   </a:t>
              </a:r>
              <a:endPara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krit Text" panose="02020503050405020304" pitchFamily="18" charset="0"/>
                <a:cs typeface="Sanskrit Text" panose="020205030504050203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2BCCB0-AD4E-46BA-9C23-08544B468627}"/>
                </a:ext>
              </a:extLst>
            </p:cNvPr>
            <p:cNvSpPr/>
            <p:nvPr/>
          </p:nvSpPr>
          <p:spPr>
            <a:xfrm>
              <a:off x="2040782" y="5555903"/>
              <a:ext cx="9486900" cy="1635305"/>
            </a:xfrm>
            <a:custGeom>
              <a:avLst/>
              <a:gdLst>
                <a:gd name="connsiteX0" fmla="*/ 0 w 8382000"/>
                <a:gd name="connsiteY0" fmla="*/ 107066 h 642384"/>
                <a:gd name="connsiteX1" fmla="*/ 107066 w 8382000"/>
                <a:gd name="connsiteY1" fmla="*/ 0 h 642384"/>
                <a:gd name="connsiteX2" fmla="*/ 8274934 w 8382000"/>
                <a:gd name="connsiteY2" fmla="*/ 0 h 642384"/>
                <a:gd name="connsiteX3" fmla="*/ 8382000 w 8382000"/>
                <a:gd name="connsiteY3" fmla="*/ 107066 h 642384"/>
                <a:gd name="connsiteX4" fmla="*/ 8382000 w 8382000"/>
                <a:gd name="connsiteY4" fmla="*/ 535318 h 642384"/>
                <a:gd name="connsiteX5" fmla="*/ 8274934 w 8382000"/>
                <a:gd name="connsiteY5" fmla="*/ 642384 h 642384"/>
                <a:gd name="connsiteX6" fmla="*/ 107066 w 8382000"/>
                <a:gd name="connsiteY6" fmla="*/ 642384 h 642384"/>
                <a:gd name="connsiteX7" fmla="*/ 0 w 8382000"/>
                <a:gd name="connsiteY7" fmla="*/ 535318 h 642384"/>
                <a:gd name="connsiteX8" fmla="*/ 0 w 8382000"/>
                <a:gd name="connsiteY8" fmla="*/ 107066 h 6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82000" h="642384">
                  <a:moveTo>
                    <a:pt x="0" y="107066"/>
                  </a:moveTo>
                  <a:cubicBezTo>
                    <a:pt x="0" y="47935"/>
                    <a:pt x="47935" y="0"/>
                    <a:pt x="107066" y="0"/>
                  </a:cubicBezTo>
                  <a:lnTo>
                    <a:pt x="8274934" y="0"/>
                  </a:lnTo>
                  <a:cubicBezTo>
                    <a:pt x="8334065" y="0"/>
                    <a:pt x="8382000" y="47935"/>
                    <a:pt x="8382000" y="107066"/>
                  </a:cubicBezTo>
                  <a:lnTo>
                    <a:pt x="8382000" y="535318"/>
                  </a:lnTo>
                  <a:cubicBezTo>
                    <a:pt x="8382000" y="594449"/>
                    <a:pt x="8334065" y="642384"/>
                    <a:pt x="8274934" y="642384"/>
                  </a:cubicBezTo>
                  <a:lnTo>
                    <a:pt x="107066" y="642384"/>
                  </a:lnTo>
                  <a:cubicBezTo>
                    <a:pt x="47935" y="642384"/>
                    <a:pt x="0" y="594449"/>
                    <a:pt x="0" y="535318"/>
                  </a:cubicBezTo>
                  <a:lnTo>
                    <a:pt x="0" y="107066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97" tIns="72097" rIns="72097" bIns="72097" numCol="1" spcCol="1270" anchor="ctr" anchorCtr="0">
              <a:noAutofit/>
            </a:bodyPr>
            <a:lstStyle/>
            <a:p>
              <a:pPr marL="457200" marR="0" lvl="0" indent="-45720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AutoNum type="arabicPeriod" startAt="3"/>
                <a:tabLst/>
                <a:defRPr/>
              </a:pPr>
              <a:r>
                <a:rPr lang="en-ID" sz="2400" dirty="0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M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ampu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Mendampingi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  </a:t>
              </a:r>
              <a:r>
                <a:rPr kumimoji="0" lang="en-ID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Pelaksanaan</a:t>
              </a:r>
              <a:r>
                <a:rPr kumimoji="0" lang="en-ID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nskrit Text" panose="02020503050405020304" pitchFamily="18" charset="0"/>
                  <a:cs typeface="Sanskrit Text" panose="02020503050405020304" pitchFamily="18" charset="0"/>
                </a:rPr>
                <a:t>  WFH</a:t>
              </a:r>
              <a:endPara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krit Text" panose="02020503050405020304" pitchFamily="18" charset="0"/>
                <a:cs typeface="Sanskrit Text" panose="02020503050405020304" pitchFamily="18" charset="0"/>
              </a:endParaRPr>
            </a:p>
            <a:p>
              <a:pPr marL="0" marR="0" lvl="0" indent="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krit Text" panose="02020503050405020304" pitchFamily="18" charset="0"/>
                <a:cs typeface="Sanskrit Text" panose="02020503050405020304" pitchFamily="18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16643E0-162E-44FC-8283-88443C55B058}"/>
                </a:ext>
              </a:extLst>
            </p:cNvPr>
            <p:cNvSpPr/>
            <p:nvPr/>
          </p:nvSpPr>
          <p:spPr>
            <a:xfrm>
              <a:off x="2040782" y="7341506"/>
              <a:ext cx="9486899" cy="1635305"/>
            </a:xfrm>
            <a:custGeom>
              <a:avLst/>
              <a:gdLst>
                <a:gd name="connsiteX0" fmla="*/ 0 w 8382000"/>
                <a:gd name="connsiteY0" fmla="*/ 107066 h 642384"/>
                <a:gd name="connsiteX1" fmla="*/ 107066 w 8382000"/>
                <a:gd name="connsiteY1" fmla="*/ 0 h 642384"/>
                <a:gd name="connsiteX2" fmla="*/ 8274934 w 8382000"/>
                <a:gd name="connsiteY2" fmla="*/ 0 h 642384"/>
                <a:gd name="connsiteX3" fmla="*/ 8382000 w 8382000"/>
                <a:gd name="connsiteY3" fmla="*/ 107066 h 642384"/>
                <a:gd name="connsiteX4" fmla="*/ 8382000 w 8382000"/>
                <a:gd name="connsiteY4" fmla="*/ 535318 h 642384"/>
                <a:gd name="connsiteX5" fmla="*/ 8274934 w 8382000"/>
                <a:gd name="connsiteY5" fmla="*/ 642384 h 642384"/>
                <a:gd name="connsiteX6" fmla="*/ 107066 w 8382000"/>
                <a:gd name="connsiteY6" fmla="*/ 642384 h 642384"/>
                <a:gd name="connsiteX7" fmla="*/ 0 w 8382000"/>
                <a:gd name="connsiteY7" fmla="*/ 535318 h 642384"/>
                <a:gd name="connsiteX8" fmla="*/ 0 w 8382000"/>
                <a:gd name="connsiteY8" fmla="*/ 107066 h 6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82000" h="642384">
                  <a:moveTo>
                    <a:pt x="0" y="107066"/>
                  </a:moveTo>
                  <a:cubicBezTo>
                    <a:pt x="0" y="47935"/>
                    <a:pt x="47935" y="0"/>
                    <a:pt x="107066" y="0"/>
                  </a:cubicBezTo>
                  <a:lnTo>
                    <a:pt x="8274934" y="0"/>
                  </a:lnTo>
                  <a:cubicBezTo>
                    <a:pt x="8334065" y="0"/>
                    <a:pt x="8382000" y="47935"/>
                    <a:pt x="8382000" y="107066"/>
                  </a:cubicBezTo>
                  <a:lnTo>
                    <a:pt x="8382000" y="535318"/>
                  </a:lnTo>
                  <a:cubicBezTo>
                    <a:pt x="8382000" y="594449"/>
                    <a:pt x="8334065" y="642384"/>
                    <a:pt x="8274934" y="642384"/>
                  </a:cubicBezTo>
                  <a:lnTo>
                    <a:pt x="107066" y="642384"/>
                  </a:lnTo>
                  <a:cubicBezTo>
                    <a:pt x="47935" y="642384"/>
                    <a:pt x="0" y="594449"/>
                    <a:pt x="0" y="535318"/>
                  </a:cubicBezTo>
                  <a:lnTo>
                    <a:pt x="0" y="107066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97" tIns="72097" rIns="72097" bIns="72097" numCol="1" spcCol="1270" anchor="ctr" anchorCtr="0">
              <a:noAutofit/>
            </a:bodyPr>
            <a:lstStyle/>
            <a:p>
              <a:pPr marL="457200" marR="0" lvl="0" indent="-457200" algn="l" defTabSz="5667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AutoNum type="arabicPeriod" startAt="4"/>
                <a:tabLst/>
                <a:defRPr/>
              </a:pPr>
              <a:r>
                <a:rPr lang="en-ID" sz="2400" dirty="0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Mampu </a:t>
              </a:r>
              <a:r>
                <a:rPr lang="en-ID" sz="2400" dirty="0" err="1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Mengevaluasi</a:t>
              </a:r>
              <a:r>
                <a:rPr lang="en-ID" sz="2400" dirty="0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  dan </a:t>
              </a:r>
              <a:r>
                <a:rPr lang="en-ID" sz="2400" dirty="0" err="1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Tindak</a:t>
              </a:r>
              <a:r>
                <a:rPr lang="en-ID" sz="2400" dirty="0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 </a:t>
              </a:r>
              <a:r>
                <a:rPr lang="en-ID" sz="2400" dirty="0" err="1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Lanjut</a:t>
              </a:r>
              <a:r>
                <a:rPr lang="en-ID" sz="2400" dirty="0">
                  <a:solidFill>
                    <a:prstClr val="white"/>
                  </a:solidFill>
                  <a:latin typeface="Sanskrit Text" panose="02020503050405020304" pitchFamily="18" charset="0"/>
                  <a:cs typeface="Sanskrit Text" panose="02020503050405020304" pitchFamily="18" charset="0"/>
                </a:rPr>
                <a:t> WFH  </a:t>
              </a:r>
              <a:endParaRPr kumimoji="0" lang="en-ID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nskrit Text" panose="02020503050405020304" pitchFamily="18" charset="0"/>
                <a:cs typeface="Sanskrit Text" panose="020205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A3BC8E8-4550-4ECD-A8DE-5ED72CE56938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7A471EC-4365-4E22-A3B7-567C5FAF1164}"/>
  <p:tag name="GENSWF_ADVANCE_TIME" val="5.000"/>
  <p:tag name="TIMING" val="|0.001|0.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D01B40FD-C825-4B83-B513-9F802F1AB1D7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9398C3B-0BEB-4F79-A22B-F81A0B34FA35}"/>
  <p:tag name="GENSWF_ADVANCE_TIME" val="5.000"/>
  <p:tag name="ISPRING_CUSTOM_TIMING_USED" val="1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Suyitno. Dambing Tekolab. Pengawas SD Jatim 2012">
  <a:themeElements>
    <a:clrScheme name="Default Design 2">
      <a:dk1>
        <a:srgbClr val="000000"/>
      </a:dk1>
      <a:lt1>
        <a:srgbClr val="FFFFFF"/>
      </a:lt1>
      <a:dk2>
        <a:srgbClr val="15559B"/>
      </a:dk2>
      <a:lt2>
        <a:srgbClr val="E7F9FF"/>
      </a:lt2>
      <a:accent1>
        <a:srgbClr val="1A98C0"/>
      </a:accent1>
      <a:accent2>
        <a:srgbClr val="B46C0C"/>
      </a:accent2>
      <a:accent3>
        <a:srgbClr val="AAB4CB"/>
      </a:accent3>
      <a:accent4>
        <a:srgbClr val="DADADA"/>
      </a:accent4>
      <a:accent5>
        <a:srgbClr val="ABCADC"/>
      </a:accent5>
      <a:accent6>
        <a:srgbClr val="A3610A"/>
      </a:accent6>
      <a:hlink>
        <a:srgbClr val="BCB808"/>
      </a:hlink>
      <a:folHlink>
        <a:srgbClr val="169E74"/>
      </a:folHlink>
    </a:clrScheme>
    <a:fontScheme name="Default Design">
      <a:majorFont>
        <a:latin typeface="Tw Cen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19EAF"/>
        </a:dk2>
        <a:lt2>
          <a:srgbClr val="E7FFED"/>
        </a:lt2>
        <a:accent1>
          <a:srgbClr val="CE5F0C"/>
        </a:accent1>
        <a:accent2>
          <a:srgbClr val="93A719"/>
        </a:accent2>
        <a:accent3>
          <a:srgbClr val="AACCD4"/>
        </a:accent3>
        <a:accent4>
          <a:srgbClr val="DADADA"/>
        </a:accent4>
        <a:accent5>
          <a:srgbClr val="E3B6AA"/>
        </a:accent5>
        <a:accent6>
          <a:srgbClr val="859716"/>
        </a:accent6>
        <a:hlink>
          <a:srgbClr val="9720A0"/>
        </a:hlink>
        <a:folHlink>
          <a:srgbClr val="1C459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15559B"/>
        </a:dk2>
        <a:lt2>
          <a:srgbClr val="E7F9FF"/>
        </a:lt2>
        <a:accent1>
          <a:srgbClr val="1A98C0"/>
        </a:accent1>
        <a:accent2>
          <a:srgbClr val="B46C0C"/>
        </a:accent2>
        <a:accent3>
          <a:srgbClr val="AAB4CB"/>
        </a:accent3>
        <a:accent4>
          <a:srgbClr val="DADADA"/>
        </a:accent4>
        <a:accent5>
          <a:srgbClr val="ABCADC"/>
        </a:accent5>
        <a:accent6>
          <a:srgbClr val="A3610A"/>
        </a:accent6>
        <a:hlink>
          <a:srgbClr val="BCB808"/>
        </a:hlink>
        <a:folHlink>
          <a:srgbClr val="169E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8E7A00"/>
        </a:dk2>
        <a:lt2>
          <a:srgbClr val="FFF2E7"/>
        </a:lt2>
        <a:accent1>
          <a:srgbClr val="5AB02A"/>
        </a:accent1>
        <a:accent2>
          <a:srgbClr val="0D97B3"/>
        </a:accent2>
        <a:accent3>
          <a:srgbClr val="C6BEAA"/>
        </a:accent3>
        <a:accent4>
          <a:srgbClr val="DADADA"/>
        </a:accent4>
        <a:accent5>
          <a:srgbClr val="B5D4AC"/>
        </a:accent5>
        <a:accent6>
          <a:srgbClr val="0B88A2"/>
        </a:accent6>
        <a:hlink>
          <a:srgbClr val="C85E2E"/>
        </a:hlink>
        <a:folHlink>
          <a:srgbClr val="755F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s01_1">
  <a:themeElements>
    <a:clrScheme name="ms01_1 3">
      <a:dk1>
        <a:srgbClr val="0000C0"/>
      </a:dk1>
      <a:lt1>
        <a:srgbClr val="FFFFFF"/>
      </a:lt1>
      <a:dk2>
        <a:srgbClr val="0066CC"/>
      </a:dk2>
      <a:lt2>
        <a:srgbClr val="9ADCF6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ms01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s01_1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01_1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01_1 3">
        <a:dk1>
          <a:srgbClr val="0000C0"/>
        </a:dk1>
        <a:lt1>
          <a:srgbClr val="FFFFFF"/>
        </a:lt1>
        <a:dk2>
          <a:srgbClr val="0066CC"/>
        </a:dk2>
        <a:lt2>
          <a:srgbClr val="9ADCF6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PPSDM - ESDM 2">
      <a:dk1>
        <a:srgbClr val="002A4A"/>
      </a:dk1>
      <a:lt1>
        <a:srgbClr val="FFFFFF"/>
      </a:lt1>
      <a:dk2>
        <a:srgbClr val="002A4A"/>
      </a:dk2>
      <a:lt2>
        <a:srgbClr val="FFFFFF"/>
      </a:lt2>
      <a:accent1>
        <a:srgbClr val="E33200"/>
      </a:accent1>
      <a:accent2>
        <a:srgbClr val="FF9311"/>
      </a:accent2>
      <a:accent3>
        <a:srgbClr val="17607D"/>
      </a:accent3>
      <a:accent4>
        <a:srgbClr val="002A4A"/>
      </a:accent4>
      <a:accent5>
        <a:srgbClr val="8F8F8F"/>
      </a:accent5>
      <a:accent6>
        <a:srgbClr val="5F5F5F"/>
      </a:accent6>
      <a:hlink>
        <a:srgbClr val="0563C1"/>
      </a:hlink>
      <a:folHlink>
        <a:srgbClr val="954F72"/>
      </a:folHlink>
    </a:clrScheme>
    <a:fontScheme name="Custom 10">
      <a:majorFont>
        <a:latin typeface="Bebas Neue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mani Color Templat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80B9"/>
    </a:accent1>
    <a:accent2>
      <a:srgbClr val="16A085"/>
    </a:accent2>
    <a:accent3>
      <a:srgbClr val="9BBB59"/>
    </a:accent3>
    <a:accent4>
      <a:srgbClr val="F39C12"/>
    </a:accent4>
    <a:accent5>
      <a:srgbClr val="EC2137"/>
    </a:accent5>
    <a:accent6>
      <a:srgbClr val="954F72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Armani Color Templat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80B9"/>
    </a:accent1>
    <a:accent2>
      <a:srgbClr val="16A085"/>
    </a:accent2>
    <a:accent3>
      <a:srgbClr val="9BBB59"/>
    </a:accent3>
    <a:accent4>
      <a:srgbClr val="F39C12"/>
    </a:accent4>
    <a:accent5>
      <a:srgbClr val="EC2137"/>
    </a:accent5>
    <a:accent6>
      <a:srgbClr val="954F72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777</Words>
  <Application>Microsoft Office PowerPoint</Application>
  <PresentationFormat>On-screen Show (4:3)</PresentationFormat>
  <Paragraphs>265</Paragraphs>
  <Slides>23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9" baseType="lpstr">
      <vt:lpstr>Arial</vt:lpstr>
      <vt:lpstr>Arial Rounded MT Bold</vt:lpstr>
      <vt:lpstr>Bebas Neue</vt:lpstr>
      <vt:lpstr>Calibri</vt:lpstr>
      <vt:lpstr>Calibri Light</vt:lpstr>
      <vt:lpstr>Garamond</vt:lpstr>
      <vt:lpstr>Montserrat Black</vt:lpstr>
      <vt:lpstr>Myriad Pro</vt:lpstr>
      <vt:lpstr>Route 159 UltraLight</vt:lpstr>
      <vt:lpstr>Sanskrit Text</vt:lpstr>
      <vt:lpstr>Tw Cen MT</vt:lpstr>
      <vt:lpstr>Verdana</vt:lpstr>
      <vt:lpstr>Wingdings</vt:lpstr>
      <vt:lpstr>5_Office Theme</vt:lpstr>
      <vt:lpstr>3_Office Theme</vt:lpstr>
      <vt:lpstr>20_Office Theme</vt:lpstr>
      <vt:lpstr>25_Office Theme</vt:lpstr>
      <vt:lpstr>3_Cliff</vt:lpstr>
      <vt:lpstr>ms01_1</vt:lpstr>
      <vt:lpstr>1_Office Theme</vt:lpstr>
      <vt:lpstr>2_Office Theme</vt:lpstr>
      <vt:lpstr>Default Theme</vt:lpstr>
      <vt:lpstr>14_Office Theme</vt:lpstr>
      <vt:lpstr>4_Office Theme</vt:lpstr>
      <vt:lpstr>Suyitno. Dambing Tekolab. Pengawas SD Jatim 2012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ORIENTATORS  DIAWALI TRANSFORMASI  NUMERASI ORIENTASI BIG  DATA( AWAN APSI)</vt:lpstr>
      <vt:lpstr>PowerPoint Presentation</vt:lpstr>
      <vt:lpstr> </vt:lpstr>
      <vt:lpstr>PowerPoint Presentation</vt:lpstr>
      <vt:lpstr>PETA  KONDISI SISWA SELAMA BELAJAR DI RUMAH</vt:lpstr>
      <vt:lpstr>KEY PERFORMANCE  INDICATORS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Agus Sukoco</dc:creator>
  <cp:lastModifiedBy>Agus Sukoco</cp:lastModifiedBy>
  <cp:revision>62</cp:revision>
  <dcterms:created xsi:type="dcterms:W3CDTF">2020-04-19T00:07:31Z</dcterms:created>
  <dcterms:modified xsi:type="dcterms:W3CDTF">2020-04-20T23:49:55Z</dcterms:modified>
</cp:coreProperties>
</file>